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21"/>
  </p:notesMasterIdLst>
  <p:sldIdLst>
    <p:sldId id="256" r:id="rId6"/>
    <p:sldId id="269" r:id="rId7"/>
    <p:sldId id="270" r:id="rId8"/>
    <p:sldId id="262" r:id="rId9"/>
    <p:sldId id="271" r:id="rId10"/>
    <p:sldId id="259" r:id="rId11"/>
    <p:sldId id="260" r:id="rId12"/>
    <p:sldId id="261" r:id="rId13"/>
    <p:sldId id="273" r:id="rId14"/>
    <p:sldId id="272" r:id="rId15"/>
    <p:sldId id="264" r:id="rId16"/>
    <p:sldId id="274" r:id="rId17"/>
    <p:sldId id="265" r:id="rId18"/>
    <p:sldId id="266"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F88"/>
    <a:srgbClr val="627D6C"/>
    <a:srgbClr val="B43D3D"/>
    <a:srgbClr val="CB6C37"/>
    <a:srgbClr val="015E4B"/>
    <a:srgbClr val="773775"/>
    <a:srgbClr val="606F75"/>
    <a:srgbClr val="052E40"/>
    <a:srgbClr val="E2ECEE"/>
    <a:srgbClr val="BF7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7" autoAdjust="0"/>
    <p:restoredTop sz="62039" autoAdjust="0"/>
  </p:normalViewPr>
  <p:slideViewPr>
    <p:cSldViewPr snapToGrid="0" snapToObjects="1">
      <p:cViewPr>
        <p:scale>
          <a:sx n="110" d="100"/>
          <a:sy n="110" d="100"/>
        </p:scale>
        <p:origin x="210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B1BA6-E4F5-4DE5-9BB7-2538298CA5F3}" type="doc">
      <dgm:prSet loTypeId="urn:microsoft.com/office/officeart/2005/8/layout/equation2" loCatId="process" qsTypeId="urn:microsoft.com/office/officeart/2005/8/quickstyle/simple1" qsCatId="simple" csTypeId="urn:microsoft.com/office/officeart/2005/8/colors/accent1_2" csCatId="accent1" phldr="1"/>
      <dgm:spPr/>
    </dgm:pt>
    <dgm:pt modelId="{A65A37EF-4A95-4DCF-AA31-48E3DE7A554A}">
      <dgm:prSet phldrT="[Text]" custT="1"/>
      <dgm:spPr/>
      <dgm:t>
        <a:bodyPr/>
        <a:lstStyle/>
        <a:p>
          <a:r>
            <a:rPr lang="en-US" sz="2000" dirty="0" smtClean="0"/>
            <a:t>Authoritative Legislation</a:t>
          </a:r>
          <a:endParaRPr lang="en-US" sz="2000" dirty="0"/>
        </a:p>
      </dgm:t>
    </dgm:pt>
    <dgm:pt modelId="{50E6432E-2F57-44F4-BB05-8FE0BB6DF27C}" type="parTrans" cxnId="{4E1AFD0E-578C-455A-BAB4-F933591D9F2D}">
      <dgm:prSet/>
      <dgm:spPr/>
      <dgm:t>
        <a:bodyPr/>
        <a:lstStyle/>
        <a:p>
          <a:endParaRPr lang="en-US"/>
        </a:p>
      </dgm:t>
    </dgm:pt>
    <dgm:pt modelId="{1C813DB2-4FC3-425F-AE64-612C42318814}" type="sibTrans" cxnId="{4E1AFD0E-578C-455A-BAB4-F933591D9F2D}">
      <dgm:prSet/>
      <dgm:spPr/>
      <dgm:t>
        <a:bodyPr/>
        <a:lstStyle/>
        <a:p>
          <a:endParaRPr lang="en-US"/>
        </a:p>
      </dgm:t>
    </dgm:pt>
    <dgm:pt modelId="{D6E80E50-A1D0-4E0B-8D4F-48B30F3C57A5}">
      <dgm:prSet phldrT="[Text]" custT="1"/>
      <dgm:spPr/>
      <dgm:t>
        <a:bodyPr/>
        <a:lstStyle/>
        <a:p>
          <a:r>
            <a:rPr lang="en-US" sz="2000" dirty="0" smtClean="0"/>
            <a:t>Operationally Useful Data</a:t>
          </a:r>
          <a:endParaRPr lang="en-US" sz="2000" dirty="0"/>
        </a:p>
      </dgm:t>
    </dgm:pt>
    <dgm:pt modelId="{EB8F6228-025E-406B-BD00-7E0826FE0185}" type="parTrans" cxnId="{0383A52A-7067-4FAC-B709-68339D499C6F}">
      <dgm:prSet/>
      <dgm:spPr/>
      <dgm:t>
        <a:bodyPr/>
        <a:lstStyle/>
        <a:p>
          <a:endParaRPr lang="en-US"/>
        </a:p>
      </dgm:t>
    </dgm:pt>
    <dgm:pt modelId="{C3143EF1-6694-41A1-AC30-7432E3FDC46A}" type="sibTrans" cxnId="{0383A52A-7067-4FAC-B709-68339D499C6F}">
      <dgm:prSet/>
      <dgm:spPr/>
      <dgm:t>
        <a:bodyPr/>
        <a:lstStyle/>
        <a:p>
          <a:endParaRPr lang="en-US"/>
        </a:p>
      </dgm:t>
    </dgm:pt>
    <dgm:pt modelId="{65427912-EDDD-42CE-A2EA-F3F67934FDC5}">
      <dgm:prSet phldrT="[Text]"/>
      <dgm:spPr/>
      <dgm:t>
        <a:bodyPr/>
        <a:lstStyle/>
        <a:p>
          <a:r>
            <a:rPr lang="en-US" dirty="0" smtClean="0"/>
            <a:t>Legally Authoritative Digital Data</a:t>
          </a:r>
          <a:endParaRPr lang="en-US" dirty="0"/>
        </a:p>
      </dgm:t>
    </dgm:pt>
    <dgm:pt modelId="{148F30CB-1E57-4762-B685-F9AFCC764744}" type="parTrans" cxnId="{6ED961C5-E532-4C87-8DD5-11C75B6D1FB6}">
      <dgm:prSet/>
      <dgm:spPr/>
      <dgm:t>
        <a:bodyPr/>
        <a:lstStyle/>
        <a:p>
          <a:endParaRPr lang="en-US"/>
        </a:p>
      </dgm:t>
    </dgm:pt>
    <dgm:pt modelId="{8F7EF799-46B0-4C51-BD7D-EFB98D4E39EA}" type="sibTrans" cxnId="{6ED961C5-E532-4C87-8DD5-11C75B6D1FB6}">
      <dgm:prSet/>
      <dgm:spPr/>
      <dgm:t>
        <a:bodyPr/>
        <a:lstStyle/>
        <a:p>
          <a:endParaRPr lang="en-US"/>
        </a:p>
      </dgm:t>
    </dgm:pt>
    <dgm:pt modelId="{80B718FB-4C55-48D3-A884-FD340A49A199}" type="pres">
      <dgm:prSet presAssocID="{F19B1BA6-E4F5-4DE5-9BB7-2538298CA5F3}" presName="Name0" presStyleCnt="0">
        <dgm:presLayoutVars>
          <dgm:dir/>
          <dgm:resizeHandles val="exact"/>
        </dgm:presLayoutVars>
      </dgm:prSet>
      <dgm:spPr/>
    </dgm:pt>
    <dgm:pt modelId="{D78704A8-6865-4241-B480-8C0D41032158}" type="pres">
      <dgm:prSet presAssocID="{F19B1BA6-E4F5-4DE5-9BB7-2538298CA5F3}" presName="vNodes" presStyleCnt="0"/>
      <dgm:spPr/>
    </dgm:pt>
    <dgm:pt modelId="{9D4EFAC7-2330-4EC1-8ECB-F5FDC2FF3876}" type="pres">
      <dgm:prSet presAssocID="{A65A37EF-4A95-4DCF-AA31-48E3DE7A554A}" presName="node" presStyleLbl="node1" presStyleIdx="0" presStyleCnt="3" custScaleX="181340">
        <dgm:presLayoutVars>
          <dgm:bulletEnabled val="1"/>
        </dgm:presLayoutVars>
      </dgm:prSet>
      <dgm:spPr/>
      <dgm:t>
        <a:bodyPr/>
        <a:lstStyle/>
        <a:p>
          <a:endParaRPr lang="en-US"/>
        </a:p>
      </dgm:t>
    </dgm:pt>
    <dgm:pt modelId="{F16CD4D9-B67D-4D03-B983-181FCD20D8C6}" type="pres">
      <dgm:prSet presAssocID="{1C813DB2-4FC3-425F-AE64-612C42318814}" presName="spacerT" presStyleCnt="0"/>
      <dgm:spPr/>
    </dgm:pt>
    <dgm:pt modelId="{C0E86198-0218-4F37-9EAE-3DC96AD62212}" type="pres">
      <dgm:prSet presAssocID="{1C813DB2-4FC3-425F-AE64-612C42318814}" presName="sibTrans" presStyleLbl="sibTrans2D1" presStyleIdx="0" presStyleCnt="2"/>
      <dgm:spPr/>
      <dgm:t>
        <a:bodyPr/>
        <a:lstStyle/>
        <a:p>
          <a:endParaRPr lang="en-US"/>
        </a:p>
      </dgm:t>
    </dgm:pt>
    <dgm:pt modelId="{CFFE85EA-1E8E-4C67-9091-2E174FFCE033}" type="pres">
      <dgm:prSet presAssocID="{1C813DB2-4FC3-425F-AE64-612C42318814}" presName="spacerB" presStyleCnt="0"/>
      <dgm:spPr/>
    </dgm:pt>
    <dgm:pt modelId="{BC53E3AF-3A21-4B49-BFF3-3C1F466EEC1D}" type="pres">
      <dgm:prSet presAssocID="{D6E80E50-A1D0-4E0B-8D4F-48B30F3C57A5}" presName="node" presStyleLbl="node1" presStyleIdx="1" presStyleCnt="3" custScaleX="175533">
        <dgm:presLayoutVars>
          <dgm:bulletEnabled val="1"/>
        </dgm:presLayoutVars>
      </dgm:prSet>
      <dgm:spPr/>
      <dgm:t>
        <a:bodyPr/>
        <a:lstStyle/>
        <a:p>
          <a:endParaRPr lang="en-US"/>
        </a:p>
      </dgm:t>
    </dgm:pt>
    <dgm:pt modelId="{6CFAFED0-33EC-40C8-BE5D-07F14E81E444}" type="pres">
      <dgm:prSet presAssocID="{F19B1BA6-E4F5-4DE5-9BB7-2538298CA5F3}" presName="sibTransLast" presStyleLbl="sibTrans2D1" presStyleIdx="1" presStyleCnt="2"/>
      <dgm:spPr/>
      <dgm:t>
        <a:bodyPr/>
        <a:lstStyle/>
        <a:p>
          <a:endParaRPr lang="en-US"/>
        </a:p>
      </dgm:t>
    </dgm:pt>
    <dgm:pt modelId="{1C0B0962-0F27-4617-ADBA-473DBEC880C9}" type="pres">
      <dgm:prSet presAssocID="{F19B1BA6-E4F5-4DE5-9BB7-2538298CA5F3}" presName="connectorText" presStyleLbl="sibTrans2D1" presStyleIdx="1" presStyleCnt="2"/>
      <dgm:spPr/>
      <dgm:t>
        <a:bodyPr/>
        <a:lstStyle/>
        <a:p>
          <a:endParaRPr lang="en-US"/>
        </a:p>
      </dgm:t>
    </dgm:pt>
    <dgm:pt modelId="{F0BF90D9-164B-4454-A6A5-14E4669E946C}" type="pres">
      <dgm:prSet presAssocID="{F19B1BA6-E4F5-4DE5-9BB7-2538298CA5F3}" presName="lastNode" presStyleLbl="node1" presStyleIdx="2" presStyleCnt="3">
        <dgm:presLayoutVars>
          <dgm:bulletEnabled val="1"/>
        </dgm:presLayoutVars>
      </dgm:prSet>
      <dgm:spPr/>
      <dgm:t>
        <a:bodyPr/>
        <a:lstStyle/>
        <a:p>
          <a:endParaRPr lang="en-US"/>
        </a:p>
      </dgm:t>
    </dgm:pt>
  </dgm:ptLst>
  <dgm:cxnLst>
    <dgm:cxn modelId="{FC373844-6ED0-4335-93D2-4097D582169E}" type="presOf" srcId="{F19B1BA6-E4F5-4DE5-9BB7-2538298CA5F3}" destId="{80B718FB-4C55-48D3-A884-FD340A49A199}" srcOrd="0" destOrd="0" presId="urn:microsoft.com/office/officeart/2005/8/layout/equation2"/>
    <dgm:cxn modelId="{4E1AFD0E-578C-455A-BAB4-F933591D9F2D}" srcId="{F19B1BA6-E4F5-4DE5-9BB7-2538298CA5F3}" destId="{A65A37EF-4A95-4DCF-AA31-48E3DE7A554A}" srcOrd="0" destOrd="0" parTransId="{50E6432E-2F57-44F4-BB05-8FE0BB6DF27C}" sibTransId="{1C813DB2-4FC3-425F-AE64-612C42318814}"/>
    <dgm:cxn modelId="{EAC0E1F2-E145-4B78-9C01-B7F152D20378}" type="presOf" srcId="{C3143EF1-6694-41A1-AC30-7432E3FDC46A}" destId="{1C0B0962-0F27-4617-ADBA-473DBEC880C9}" srcOrd="1" destOrd="0" presId="urn:microsoft.com/office/officeart/2005/8/layout/equation2"/>
    <dgm:cxn modelId="{77814278-930D-474D-A610-599A2E0BBB27}" type="presOf" srcId="{D6E80E50-A1D0-4E0B-8D4F-48B30F3C57A5}" destId="{BC53E3AF-3A21-4B49-BFF3-3C1F466EEC1D}" srcOrd="0" destOrd="0" presId="urn:microsoft.com/office/officeart/2005/8/layout/equation2"/>
    <dgm:cxn modelId="{84FC9A53-7E19-4E39-992D-F907EF59B2F6}" type="presOf" srcId="{65427912-EDDD-42CE-A2EA-F3F67934FDC5}" destId="{F0BF90D9-164B-4454-A6A5-14E4669E946C}" srcOrd="0" destOrd="0" presId="urn:microsoft.com/office/officeart/2005/8/layout/equation2"/>
    <dgm:cxn modelId="{008E670B-3C59-48A3-8163-DB4541B67DCB}" type="presOf" srcId="{C3143EF1-6694-41A1-AC30-7432E3FDC46A}" destId="{6CFAFED0-33EC-40C8-BE5D-07F14E81E444}" srcOrd="0" destOrd="0" presId="urn:microsoft.com/office/officeart/2005/8/layout/equation2"/>
    <dgm:cxn modelId="{84F17940-347A-4087-B512-6BA6B5F2DCD3}" type="presOf" srcId="{1C813DB2-4FC3-425F-AE64-612C42318814}" destId="{C0E86198-0218-4F37-9EAE-3DC96AD62212}" srcOrd="0" destOrd="0" presId="urn:microsoft.com/office/officeart/2005/8/layout/equation2"/>
    <dgm:cxn modelId="{97BB3426-C1A5-486B-8AF1-2467F0162798}" type="presOf" srcId="{A65A37EF-4A95-4DCF-AA31-48E3DE7A554A}" destId="{9D4EFAC7-2330-4EC1-8ECB-F5FDC2FF3876}" srcOrd="0" destOrd="0" presId="urn:microsoft.com/office/officeart/2005/8/layout/equation2"/>
    <dgm:cxn modelId="{6ED961C5-E532-4C87-8DD5-11C75B6D1FB6}" srcId="{F19B1BA6-E4F5-4DE5-9BB7-2538298CA5F3}" destId="{65427912-EDDD-42CE-A2EA-F3F67934FDC5}" srcOrd="2" destOrd="0" parTransId="{148F30CB-1E57-4762-B685-F9AFCC764744}" sibTransId="{8F7EF799-46B0-4C51-BD7D-EFB98D4E39EA}"/>
    <dgm:cxn modelId="{0383A52A-7067-4FAC-B709-68339D499C6F}" srcId="{F19B1BA6-E4F5-4DE5-9BB7-2538298CA5F3}" destId="{D6E80E50-A1D0-4E0B-8D4F-48B30F3C57A5}" srcOrd="1" destOrd="0" parTransId="{EB8F6228-025E-406B-BD00-7E0826FE0185}" sibTransId="{C3143EF1-6694-41A1-AC30-7432E3FDC46A}"/>
    <dgm:cxn modelId="{2717D00C-D842-43FB-8DFA-C21AA5C06130}" type="presParOf" srcId="{80B718FB-4C55-48D3-A884-FD340A49A199}" destId="{D78704A8-6865-4241-B480-8C0D41032158}" srcOrd="0" destOrd="0" presId="urn:microsoft.com/office/officeart/2005/8/layout/equation2"/>
    <dgm:cxn modelId="{DAEAFFE3-45BC-4C31-882B-85728DA8E181}" type="presParOf" srcId="{D78704A8-6865-4241-B480-8C0D41032158}" destId="{9D4EFAC7-2330-4EC1-8ECB-F5FDC2FF3876}" srcOrd="0" destOrd="0" presId="urn:microsoft.com/office/officeart/2005/8/layout/equation2"/>
    <dgm:cxn modelId="{B35F9F52-3CB0-43F3-9CAF-65B62E0434A8}" type="presParOf" srcId="{D78704A8-6865-4241-B480-8C0D41032158}" destId="{F16CD4D9-B67D-4D03-B983-181FCD20D8C6}" srcOrd="1" destOrd="0" presId="urn:microsoft.com/office/officeart/2005/8/layout/equation2"/>
    <dgm:cxn modelId="{19069401-2653-45F6-9C0D-C4D65D1D824B}" type="presParOf" srcId="{D78704A8-6865-4241-B480-8C0D41032158}" destId="{C0E86198-0218-4F37-9EAE-3DC96AD62212}" srcOrd="2" destOrd="0" presId="urn:microsoft.com/office/officeart/2005/8/layout/equation2"/>
    <dgm:cxn modelId="{EED4C9EE-EFB8-4849-A166-842C347FB02B}" type="presParOf" srcId="{D78704A8-6865-4241-B480-8C0D41032158}" destId="{CFFE85EA-1E8E-4C67-9091-2E174FFCE033}" srcOrd="3" destOrd="0" presId="urn:microsoft.com/office/officeart/2005/8/layout/equation2"/>
    <dgm:cxn modelId="{E92300A5-4754-45D0-A85C-C48E991B0469}" type="presParOf" srcId="{D78704A8-6865-4241-B480-8C0D41032158}" destId="{BC53E3AF-3A21-4B49-BFF3-3C1F466EEC1D}" srcOrd="4" destOrd="0" presId="urn:microsoft.com/office/officeart/2005/8/layout/equation2"/>
    <dgm:cxn modelId="{EC3649ED-6E37-42A4-BCA6-2D04E36B1163}" type="presParOf" srcId="{80B718FB-4C55-48D3-A884-FD340A49A199}" destId="{6CFAFED0-33EC-40C8-BE5D-07F14E81E444}" srcOrd="1" destOrd="0" presId="urn:microsoft.com/office/officeart/2005/8/layout/equation2"/>
    <dgm:cxn modelId="{3365A089-D009-4FCC-93AA-1EEE4178921F}" type="presParOf" srcId="{6CFAFED0-33EC-40C8-BE5D-07F14E81E444}" destId="{1C0B0962-0F27-4617-ADBA-473DBEC880C9}" srcOrd="0" destOrd="0" presId="urn:microsoft.com/office/officeart/2005/8/layout/equation2"/>
    <dgm:cxn modelId="{C984F704-904D-4CE8-8A9E-AD1130D9D431}" type="presParOf" srcId="{80B718FB-4C55-48D3-A884-FD340A49A199}" destId="{F0BF90D9-164B-4454-A6A5-14E4669E946C}"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30AFA-410A-4406-A1A7-696558EE36A5}" type="doc">
      <dgm:prSet loTypeId="urn:microsoft.com/office/officeart/2005/8/layout/pyramid1" loCatId="pyramid" qsTypeId="urn:microsoft.com/office/officeart/2005/8/quickstyle/simple1" qsCatId="simple" csTypeId="urn:microsoft.com/office/officeart/2005/8/colors/accent3_1" csCatId="accent3" phldr="1"/>
      <dgm:spPr/>
    </dgm:pt>
    <dgm:pt modelId="{D08F52C3-2597-405D-A186-82F1DFA6B821}">
      <dgm:prSet phldrT="[Text]"/>
      <dgm:spPr/>
      <dgm:t>
        <a:bodyPr/>
        <a:lstStyle/>
        <a:p>
          <a:r>
            <a:rPr lang="en-US" b="1" dirty="0" smtClean="0">
              <a:solidFill>
                <a:schemeClr val="bg2">
                  <a:lumMod val="10000"/>
                </a:schemeClr>
              </a:solidFill>
            </a:rPr>
            <a:t>Assertion</a:t>
          </a:r>
          <a:r>
            <a:rPr lang="en-US" dirty="0" smtClean="0">
              <a:solidFill>
                <a:schemeClr val="bg2">
                  <a:lumMod val="10000"/>
                </a:schemeClr>
              </a:solidFill>
            </a:rPr>
            <a:t> of Rights to Jurisdiction</a:t>
          </a:r>
          <a:endParaRPr lang="en-US" dirty="0">
            <a:solidFill>
              <a:schemeClr val="bg2">
                <a:lumMod val="10000"/>
              </a:schemeClr>
            </a:solidFill>
          </a:endParaRPr>
        </a:p>
      </dgm:t>
    </dgm:pt>
    <dgm:pt modelId="{54C36C44-6F50-4483-81F7-9142CD22EDD2}" type="parTrans" cxnId="{D20AA64A-CD90-41B4-A340-4120369C17F5}">
      <dgm:prSet/>
      <dgm:spPr/>
      <dgm:t>
        <a:bodyPr/>
        <a:lstStyle/>
        <a:p>
          <a:endParaRPr lang="en-US">
            <a:solidFill>
              <a:schemeClr val="bg2">
                <a:lumMod val="10000"/>
              </a:schemeClr>
            </a:solidFill>
          </a:endParaRPr>
        </a:p>
      </dgm:t>
    </dgm:pt>
    <dgm:pt modelId="{660DE06E-C6DE-4FF2-A963-27CC57005810}" type="sibTrans" cxnId="{D20AA64A-CD90-41B4-A340-4120369C17F5}">
      <dgm:prSet/>
      <dgm:spPr/>
      <dgm:t>
        <a:bodyPr/>
        <a:lstStyle/>
        <a:p>
          <a:endParaRPr lang="en-US">
            <a:solidFill>
              <a:schemeClr val="bg2">
                <a:lumMod val="10000"/>
              </a:schemeClr>
            </a:solidFill>
          </a:endParaRPr>
        </a:p>
      </dgm:t>
    </dgm:pt>
    <dgm:pt modelId="{F7992DD1-683A-40B8-A621-D498F2834F99}">
      <dgm:prSet phldrT="[Text]"/>
      <dgm:spPr/>
      <dgm:t>
        <a:bodyPr/>
        <a:lstStyle/>
        <a:p>
          <a:r>
            <a:rPr lang="en-US" b="1" dirty="0" smtClean="0">
              <a:solidFill>
                <a:schemeClr val="bg2">
                  <a:lumMod val="10000"/>
                </a:schemeClr>
              </a:solidFill>
            </a:rPr>
            <a:t>Distribution</a:t>
          </a:r>
          <a:r>
            <a:rPr lang="en-US" dirty="0" smtClean="0">
              <a:solidFill>
                <a:schemeClr val="bg2">
                  <a:lumMod val="10000"/>
                </a:schemeClr>
              </a:solidFill>
            </a:rPr>
            <a:t> of Rights, Restrictions, and Responsibilities</a:t>
          </a:r>
          <a:endParaRPr lang="en-US" dirty="0">
            <a:solidFill>
              <a:schemeClr val="bg2">
                <a:lumMod val="10000"/>
              </a:schemeClr>
            </a:solidFill>
          </a:endParaRPr>
        </a:p>
      </dgm:t>
    </dgm:pt>
    <dgm:pt modelId="{9BB2FCFB-196F-4806-83BD-CE1828BFEC29}" type="parTrans" cxnId="{A3DB39C7-2A93-450D-8E4B-0E587EE8D75E}">
      <dgm:prSet/>
      <dgm:spPr/>
      <dgm:t>
        <a:bodyPr/>
        <a:lstStyle/>
        <a:p>
          <a:endParaRPr lang="en-US">
            <a:solidFill>
              <a:schemeClr val="bg2">
                <a:lumMod val="10000"/>
              </a:schemeClr>
            </a:solidFill>
          </a:endParaRPr>
        </a:p>
      </dgm:t>
    </dgm:pt>
    <dgm:pt modelId="{1045A20B-FD15-4C8E-97F2-B90DBDF794D3}" type="sibTrans" cxnId="{A3DB39C7-2A93-450D-8E4B-0E587EE8D75E}">
      <dgm:prSet/>
      <dgm:spPr/>
      <dgm:t>
        <a:bodyPr/>
        <a:lstStyle/>
        <a:p>
          <a:endParaRPr lang="en-US">
            <a:solidFill>
              <a:schemeClr val="bg2">
                <a:lumMod val="10000"/>
              </a:schemeClr>
            </a:solidFill>
          </a:endParaRPr>
        </a:p>
      </dgm:t>
    </dgm:pt>
    <dgm:pt modelId="{E941DC09-AE63-42FC-B941-1413487BCD14}">
      <dgm:prSet phldrT="[Text]"/>
      <dgm:spPr/>
      <dgm:t>
        <a:bodyPr/>
        <a:lstStyle/>
        <a:p>
          <a:r>
            <a:rPr lang="en-US" b="1" dirty="0" smtClean="0">
              <a:solidFill>
                <a:schemeClr val="bg2">
                  <a:lumMod val="10000"/>
                </a:schemeClr>
              </a:solidFill>
            </a:rPr>
            <a:t>Implementation</a:t>
          </a:r>
          <a:r>
            <a:rPr lang="en-US" dirty="0" smtClean="0">
              <a:solidFill>
                <a:schemeClr val="bg2">
                  <a:lumMod val="10000"/>
                </a:schemeClr>
              </a:solidFill>
            </a:rPr>
            <a:t> of Domestic Rights, Restrictions, and Responsibilities</a:t>
          </a:r>
          <a:endParaRPr lang="en-US" dirty="0">
            <a:solidFill>
              <a:schemeClr val="bg2">
                <a:lumMod val="10000"/>
              </a:schemeClr>
            </a:solidFill>
          </a:endParaRPr>
        </a:p>
      </dgm:t>
    </dgm:pt>
    <dgm:pt modelId="{64258891-3668-49C6-BD5B-8FA8D749C829}" type="parTrans" cxnId="{236C31D5-390E-4D7B-BECA-3F1DBD8831BA}">
      <dgm:prSet/>
      <dgm:spPr/>
      <dgm:t>
        <a:bodyPr/>
        <a:lstStyle/>
        <a:p>
          <a:endParaRPr lang="en-US">
            <a:solidFill>
              <a:schemeClr val="bg2">
                <a:lumMod val="10000"/>
              </a:schemeClr>
            </a:solidFill>
          </a:endParaRPr>
        </a:p>
      </dgm:t>
    </dgm:pt>
    <dgm:pt modelId="{D6D651E9-2310-40D1-9D11-0440FA7CCB27}" type="sibTrans" cxnId="{236C31D5-390E-4D7B-BECA-3F1DBD8831BA}">
      <dgm:prSet/>
      <dgm:spPr/>
      <dgm:t>
        <a:bodyPr/>
        <a:lstStyle/>
        <a:p>
          <a:endParaRPr lang="en-US">
            <a:solidFill>
              <a:schemeClr val="bg2">
                <a:lumMod val="10000"/>
              </a:schemeClr>
            </a:solidFill>
          </a:endParaRPr>
        </a:p>
      </dgm:t>
    </dgm:pt>
    <dgm:pt modelId="{71AE49B8-B2CB-48D3-BBF0-9B7AC1525D0B}" type="pres">
      <dgm:prSet presAssocID="{2D030AFA-410A-4406-A1A7-696558EE36A5}" presName="Name0" presStyleCnt="0">
        <dgm:presLayoutVars>
          <dgm:dir/>
          <dgm:animLvl val="lvl"/>
          <dgm:resizeHandles val="exact"/>
        </dgm:presLayoutVars>
      </dgm:prSet>
      <dgm:spPr/>
    </dgm:pt>
    <dgm:pt modelId="{7D246730-916D-4750-9CA2-FBD4C7CB9920}" type="pres">
      <dgm:prSet presAssocID="{D08F52C3-2597-405D-A186-82F1DFA6B821}" presName="Name8" presStyleCnt="0"/>
      <dgm:spPr/>
    </dgm:pt>
    <dgm:pt modelId="{B56EBA53-12A0-4857-87D0-20322C139ED6}" type="pres">
      <dgm:prSet presAssocID="{D08F52C3-2597-405D-A186-82F1DFA6B821}" presName="level" presStyleLbl="node1" presStyleIdx="0" presStyleCnt="3">
        <dgm:presLayoutVars>
          <dgm:chMax val="1"/>
          <dgm:bulletEnabled val="1"/>
        </dgm:presLayoutVars>
      </dgm:prSet>
      <dgm:spPr/>
      <dgm:t>
        <a:bodyPr/>
        <a:lstStyle/>
        <a:p>
          <a:endParaRPr lang="en-US"/>
        </a:p>
      </dgm:t>
    </dgm:pt>
    <dgm:pt modelId="{10CD7237-F03D-489E-8837-4FBA81DCDA34}" type="pres">
      <dgm:prSet presAssocID="{D08F52C3-2597-405D-A186-82F1DFA6B821}" presName="levelTx" presStyleLbl="revTx" presStyleIdx="0" presStyleCnt="0">
        <dgm:presLayoutVars>
          <dgm:chMax val="1"/>
          <dgm:bulletEnabled val="1"/>
        </dgm:presLayoutVars>
      </dgm:prSet>
      <dgm:spPr/>
      <dgm:t>
        <a:bodyPr/>
        <a:lstStyle/>
        <a:p>
          <a:endParaRPr lang="en-US"/>
        </a:p>
      </dgm:t>
    </dgm:pt>
    <dgm:pt modelId="{DC570186-6E2A-49B3-A55F-20F0762580AD}" type="pres">
      <dgm:prSet presAssocID="{F7992DD1-683A-40B8-A621-D498F2834F99}" presName="Name8" presStyleCnt="0"/>
      <dgm:spPr/>
    </dgm:pt>
    <dgm:pt modelId="{7B01FF41-969A-425E-B1C3-091393D9A7B2}" type="pres">
      <dgm:prSet presAssocID="{F7992DD1-683A-40B8-A621-D498F2834F99}" presName="level" presStyleLbl="node1" presStyleIdx="1" presStyleCnt="3">
        <dgm:presLayoutVars>
          <dgm:chMax val="1"/>
          <dgm:bulletEnabled val="1"/>
        </dgm:presLayoutVars>
      </dgm:prSet>
      <dgm:spPr/>
      <dgm:t>
        <a:bodyPr/>
        <a:lstStyle/>
        <a:p>
          <a:endParaRPr lang="en-US"/>
        </a:p>
      </dgm:t>
    </dgm:pt>
    <dgm:pt modelId="{3D46FC3F-A26E-4894-A009-33FD16C4908F}" type="pres">
      <dgm:prSet presAssocID="{F7992DD1-683A-40B8-A621-D498F2834F99}" presName="levelTx" presStyleLbl="revTx" presStyleIdx="0" presStyleCnt="0">
        <dgm:presLayoutVars>
          <dgm:chMax val="1"/>
          <dgm:bulletEnabled val="1"/>
        </dgm:presLayoutVars>
      </dgm:prSet>
      <dgm:spPr/>
      <dgm:t>
        <a:bodyPr/>
        <a:lstStyle/>
        <a:p>
          <a:endParaRPr lang="en-US"/>
        </a:p>
      </dgm:t>
    </dgm:pt>
    <dgm:pt modelId="{AD4D7D58-64EE-475A-878F-4DCCFFB1E800}" type="pres">
      <dgm:prSet presAssocID="{E941DC09-AE63-42FC-B941-1413487BCD14}" presName="Name8" presStyleCnt="0"/>
      <dgm:spPr/>
    </dgm:pt>
    <dgm:pt modelId="{FA42B0E0-3C9D-4637-AA7F-905AB509438B}" type="pres">
      <dgm:prSet presAssocID="{E941DC09-AE63-42FC-B941-1413487BCD14}" presName="level" presStyleLbl="node1" presStyleIdx="2" presStyleCnt="3">
        <dgm:presLayoutVars>
          <dgm:chMax val="1"/>
          <dgm:bulletEnabled val="1"/>
        </dgm:presLayoutVars>
      </dgm:prSet>
      <dgm:spPr/>
      <dgm:t>
        <a:bodyPr/>
        <a:lstStyle/>
        <a:p>
          <a:endParaRPr lang="en-US"/>
        </a:p>
      </dgm:t>
    </dgm:pt>
    <dgm:pt modelId="{B44D4FDC-B9CB-4C5E-B768-14A54ECAF61D}" type="pres">
      <dgm:prSet presAssocID="{E941DC09-AE63-42FC-B941-1413487BCD14}" presName="levelTx" presStyleLbl="revTx" presStyleIdx="0" presStyleCnt="0">
        <dgm:presLayoutVars>
          <dgm:chMax val="1"/>
          <dgm:bulletEnabled val="1"/>
        </dgm:presLayoutVars>
      </dgm:prSet>
      <dgm:spPr/>
      <dgm:t>
        <a:bodyPr/>
        <a:lstStyle/>
        <a:p>
          <a:endParaRPr lang="en-US"/>
        </a:p>
      </dgm:t>
    </dgm:pt>
  </dgm:ptLst>
  <dgm:cxnLst>
    <dgm:cxn modelId="{BC4A9DC1-A533-4E9F-9BB7-287288F5A1C1}" type="presOf" srcId="{E941DC09-AE63-42FC-B941-1413487BCD14}" destId="{B44D4FDC-B9CB-4C5E-B768-14A54ECAF61D}" srcOrd="1" destOrd="0" presId="urn:microsoft.com/office/officeart/2005/8/layout/pyramid1"/>
    <dgm:cxn modelId="{34018B61-275E-406D-B092-6260215B974C}" type="presOf" srcId="{D08F52C3-2597-405D-A186-82F1DFA6B821}" destId="{B56EBA53-12A0-4857-87D0-20322C139ED6}" srcOrd="0" destOrd="0" presId="urn:microsoft.com/office/officeart/2005/8/layout/pyramid1"/>
    <dgm:cxn modelId="{333554A6-A729-46E0-B60B-172191BF2079}" type="presOf" srcId="{2D030AFA-410A-4406-A1A7-696558EE36A5}" destId="{71AE49B8-B2CB-48D3-BBF0-9B7AC1525D0B}" srcOrd="0" destOrd="0" presId="urn:microsoft.com/office/officeart/2005/8/layout/pyramid1"/>
    <dgm:cxn modelId="{236C31D5-390E-4D7B-BECA-3F1DBD8831BA}" srcId="{2D030AFA-410A-4406-A1A7-696558EE36A5}" destId="{E941DC09-AE63-42FC-B941-1413487BCD14}" srcOrd="2" destOrd="0" parTransId="{64258891-3668-49C6-BD5B-8FA8D749C829}" sibTransId="{D6D651E9-2310-40D1-9D11-0440FA7CCB27}"/>
    <dgm:cxn modelId="{EA6BEA55-8494-4F7B-A2AD-DBD5174DD6CF}" type="presOf" srcId="{F7992DD1-683A-40B8-A621-D498F2834F99}" destId="{3D46FC3F-A26E-4894-A009-33FD16C4908F}" srcOrd="1" destOrd="0" presId="urn:microsoft.com/office/officeart/2005/8/layout/pyramid1"/>
    <dgm:cxn modelId="{A3DB39C7-2A93-450D-8E4B-0E587EE8D75E}" srcId="{2D030AFA-410A-4406-A1A7-696558EE36A5}" destId="{F7992DD1-683A-40B8-A621-D498F2834F99}" srcOrd="1" destOrd="0" parTransId="{9BB2FCFB-196F-4806-83BD-CE1828BFEC29}" sibTransId="{1045A20B-FD15-4C8E-97F2-B90DBDF794D3}"/>
    <dgm:cxn modelId="{D20AA64A-CD90-41B4-A340-4120369C17F5}" srcId="{2D030AFA-410A-4406-A1A7-696558EE36A5}" destId="{D08F52C3-2597-405D-A186-82F1DFA6B821}" srcOrd="0" destOrd="0" parTransId="{54C36C44-6F50-4483-81F7-9142CD22EDD2}" sibTransId="{660DE06E-C6DE-4FF2-A963-27CC57005810}"/>
    <dgm:cxn modelId="{913E077D-BF36-4B61-B3D4-D9EEA1C92DDF}" type="presOf" srcId="{E941DC09-AE63-42FC-B941-1413487BCD14}" destId="{FA42B0E0-3C9D-4637-AA7F-905AB509438B}" srcOrd="0" destOrd="0" presId="urn:microsoft.com/office/officeart/2005/8/layout/pyramid1"/>
    <dgm:cxn modelId="{8BA36D94-BE74-4E8C-BA84-8453F7D6AC44}" type="presOf" srcId="{D08F52C3-2597-405D-A186-82F1DFA6B821}" destId="{10CD7237-F03D-489E-8837-4FBA81DCDA34}" srcOrd="1" destOrd="0" presId="urn:microsoft.com/office/officeart/2005/8/layout/pyramid1"/>
    <dgm:cxn modelId="{450ED090-9E36-40CB-9AF9-15264B5E1506}" type="presOf" srcId="{F7992DD1-683A-40B8-A621-D498F2834F99}" destId="{7B01FF41-969A-425E-B1C3-091393D9A7B2}" srcOrd="0" destOrd="0" presId="urn:microsoft.com/office/officeart/2005/8/layout/pyramid1"/>
    <dgm:cxn modelId="{D2F45538-D815-4DB2-82A0-F1A2826F71CE}" type="presParOf" srcId="{71AE49B8-B2CB-48D3-BBF0-9B7AC1525D0B}" destId="{7D246730-916D-4750-9CA2-FBD4C7CB9920}" srcOrd="0" destOrd="0" presId="urn:microsoft.com/office/officeart/2005/8/layout/pyramid1"/>
    <dgm:cxn modelId="{4FEFB8DB-4E2B-4628-B5A2-7026172A804F}" type="presParOf" srcId="{7D246730-916D-4750-9CA2-FBD4C7CB9920}" destId="{B56EBA53-12A0-4857-87D0-20322C139ED6}" srcOrd="0" destOrd="0" presId="urn:microsoft.com/office/officeart/2005/8/layout/pyramid1"/>
    <dgm:cxn modelId="{A7596A8B-1254-4A03-9896-925D232D9994}" type="presParOf" srcId="{7D246730-916D-4750-9CA2-FBD4C7CB9920}" destId="{10CD7237-F03D-489E-8837-4FBA81DCDA34}" srcOrd="1" destOrd="0" presId="urn:microsoft.com/office/officeart/2005/8/layout/pyramid1"/>
    <dgm:cxn modelId="{F8898187-89BF-4340-8A54-AF4DC545487A}" type="presParOf" srcId="{71AE49B8-B2CB-48D3-BBF0-9B7AC1525D0B}" destId="{DC570186-6E2A-49B3-A55F-20F0762580AD}" srcOrd="1" destOrd="0" presId="urn:microsoft.com/office/officeart/2005/8/layout/pyramid1"/>
    <dgm:cxn modelId="{9EBCF710-2A0F-4861-A7BA-32D13A504DF1}" type="presParOf" srcId="{DC570186-6E2A-49B3-A55F-20F0762580AD}" destId="{7B01FF41-969A-425E-B1C3-091393D9A7B2}" srcOrd="0" destOrd="0" presId="urn:microsoft.com/office/officeart/2005/8/layout/pyramid1"/>
    <dgm:cxn modelId="{75BAE12F-38FE-48E9-8251-C794BFDCDE58}" type="presParOf" srcId="{DC570186-6E2A-49B3-A55F-20F0762580AD}" destId="{3D46FC3F-A26E-4894-A009-33FD16C4908F}" srcOrd="1" destOrd="0" presId="urn:microsoft.com/office/officeart/2005/8/layout/pyramid1"/>
    <dgm:cxn modelId="{65F8652D-31EA-41B7-8B07-24655451DC3F}" type="presParOf" srcId="{71AE49B8-B2CB-48D3-BBF0-9B7AC1525D0B}" destId="{AD4D7D58-64EE-475A-878F-4DCCFFB1E800}" srcOrd="2" destOrd="0" presId="urn:microsoft.com/office/officeart/2005/8/layout/pyramid1"/>
    <dgm:cxn modelId="{7CD5D533-4838-4C67-A3CB-A5818C79830B}" type="presParOf" srcId="{AD4D7D58-64EE-475A-878F-4DCCFFB1E800}" destId="{FA42B0E0-3C9D-4637-AA7F-905AB509438B}" srcOrd="0" destOrd="0" presId="urn:microsoft.com/office/officeart/2005/8/layout/pyramid1"/>
    <dgm:cxn modelId="{FE84775D-F977-48D8-988F-8AD9B6834811}" type="presParOf" srcId="{AD4D7D58-64EE-475A-878F-4DCCFFB1E800}" destId="{B44D4FDC-B9CB-4C5E-B768-14A54ECAF61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19B1BA6-E4F5-4DE5-9BB7-2538298CA5F3}" type="doc">
      <dgm:prSet loTypeId="urn:microsoft.com/office/officeart/2005/8/layout/equation2" loCatId="process" qsTypeId="urn:microsoft.com/office/officeart/2005/8/quickstyle/simple1" qsCatId="simple" csTypeId="urn:microsoft.com/office/officeart/2005/8/colors/accent1_2" csCatId="accent1" phldr="1"/>
      <dgm:spPr/>
    </dgm:pt>
    <dgm:pt modelId="{A65A37EF-4A95-4DCF-AA31-48E3DE7A554A}">
      <dgm:prSet phldrT="[Text]"/>
      <dgm:spPr/>
      <dgm:t>
        <a:bodyPr/>
        <a:lstStyle/>
        <a:p>
          <a:r>
            <a:rPr lang="en-US" dirty="0" smtClean="0"/>
            <a:t>Authoritative Legislation</a:t>
          </a:r>
          <a:endParaRPr lang="en-US" dirty="0"/>
        </a:p>
      </dgm:t>
    </dgm:pt>
    <dgm:pt modelId="{50E6432E-2F57-44F4-BB05-8FE0BB6DF27C}" type="parTrans" cxnId="{4E1AFD0E-578C-455A-BAB4-F933591D9F2D}">
      <dgm:prSet/>
      <dgm:spPr/>
      <dgm:t>
        <a:bodyPr/>
        <a:lstStyle/>
        <a:p>
          <a:endParaRPr lang="en-US"/>
        </a:p>
      </dgm:t>
    </dgm:pt>
    <dgm:pt modelId="{1C813DB2-4FC3-425F-AE64-612C42318814}" type="sibTrans" cxnId="{4E1AFD0E-578C-455A-BAB4-F933591D9F2D}">
      <dgm:prSet/>
      <dgm:spPr/>
      <dgm:t>
        <a:bodyPr/>
        <a:lstStyle/>
        <a:p>
          <a:endParaRPr lang="en-US"/>
        </a:p>
      </dgm:t>
    </dgm:pt>
    <dgm:pt modelId="{D6E80E50-A1D0-4E0B-8D4F-48B30F3C57A5}">
      <dgm:prSet phldrT="[Text]"/>
      <dgm:spPr/>
      <dgm:t>
        <a:bodyPr/>
        <a:lstStyle/>
        <a:p>
          <a:r>
            <a:rPr lang="en-US" dirty="0" smtClean="0"/>
            <a:t>Operationally Useful Data</a:t>
          </a:r>
          <a:endParaRPr lang="en-US" dirty="0"/>
        </a:p>
      </dgm:t>
    </dgm:pt>
    <dgm:pt modelId="{EB8F6228-025E-406B-BD00-7E0826FE0185}" type="parTrans" cxnId="{0383A52A-7067-4FAC-B709-68339D499C6F}">
      <dgm:prSet/>
      <dgm:spPr/>
      <dgm:t>
        <a:bodyPr/>
        <a:lstStyle/>
        <a:p>
          <a:endParaRPr lang="en-US"/>
        </a:p>
      </dgm:t>
    </dgm:pt>
    <dgm:pt modelId="{C3143EF1-6694-41A1-AC30-7432E3FDC46A}" type="sibTrans" cxnId="{0383A52A-7067-4FAC-B709-68339D499C6F}">
      <dgm:prSet/>
      <dgm:spPr/>
      <dgm:t>
        <a:bodyPr/>
        <a:lstStyle/>
        <a:p>
          <a:endParaRPr lang="en-US"/>
        </a:p>
      </dgm:t>
    </dgm:pt>
    <dgm:pt modelId="{65427912-EDDD-42CE-A2EA-F3F67934FDC5}">
      <dgm:prSet phldrT="[Text]"/>
      <dgm:spPr/>
      <dgm:t>
        <a:bodyPr/>
        <a:lstStyle/>
        <a:p>
          <a:r>
            <a:rPr lang="en-US" dirty="0" smtClean="0"/>
            <a:t>Legally Authoritative Digital Data</a:t>
          </a:r>
          <a:endParaRPr lang="en-US" dirty="0"/>
        </a:p>
      </dgm:t>
    </dgm:pt>
    <dgm:pt modelId="{148F30CB-1E57-4762-B685-F9AFCC764744}" type="parTrans" cxnId="{6ED961C5-E532-4C87-8DD5-11C75B6D1FB6}">
      <dgm:prSet/>
      <dgm:spPr/>
      <dgm:t>
        <a:bodyPr/>
        <a:lstStyle/>
        <a:p>
          <a:endParaRPr lang="en-US"/>
        </a:p>
      </dgm:t>
    </dgm:pt>
    <dgm:pt modelId="{8F7EF799-46B0-4C51-BD7D-EFB98D4E39EA}" type="sibTrans" cxnId="{6ED961C5-E532-4C87-8DD5-11C75B6D1FB6}">
      <dgm:prSet/>
      <dgm:spPr/>
      <dgm:t>
        <a:bodyPr/>
        <a:lstStyle/>
        <a:p>
          <a:endParaRPr lang="en-US"/>
        </a:p>
      </dgm:t>
    </dgm:pt>
    <dgm:pt modelId="{80B718FB-4C55-48D3-A884-FD340A49A199}" type="pres">
      <dgm:prSet presAssocID="{F19B1BA6-E4F5-4DE5-9BB7-2538298CA5F3}" presName="Name0" presStyleCnt="0">
        <dgm:presLayoutVars>
          <dgm:dir/>
          <dgm:resizeHandles val="exact"/>
        </dgm:presLayoutVars>
      </dgm:prSet>
      <dgm:spPr/>
    </dgm:pt>
    <dgm:pt modelId="{D78704A8-6865-4241-B480-8C0D41032158}" type="pres">
      <dgm:prSet presAssocID="{F19B1BA6-E4F5-4DE5-9BB7-2538298CA5F3}" presName="vNodes" presStyleCnt="0"/>
      <dgm:spPr/>
    </dgm:pt>
    <dgm:pt modelId="{9D4EFAC7-2330-4EC1-8ECB-F5FDC2FF3876}" type="pres">
      <dgm:prSet presAssocID="{A65A37EF-4A95-4DCF-AA31-48E3DE7A554A}" presName="node" presStyleLbl="node1" presStyleIdx="0" presStyleCnt="3">
        <dgm:presLayoutVars>
          <dgm:bulletEnabled val="1"/>
        </dgm:presLayoutVars>
      </dgm:prSet>
      <dgm:spPr/>
      <dgm:t>
        <a:bodyPr/>
        <a:lstStyle/>
        <a:p>
          <a:endParaRPr lang="en-US"/>
        </a:p>
      </dgm:t>
    </dgm:pt>
    <dgm:pt modelId="{F16CD4D9-B67D-4D03-B983-181FCD20D8C6}" type="pres">
      <dgm:prSet presAssocID="{1C813DB2-4FC3-425F-AE64-612C42318814}" presName="spacerT" presStyleCnt="0"/>
      <dgm:spPr/>
    </dgm:pt>
    <dgm:pt modelId="{C0E86198-0218-4F37-9EAE-3DC96AD62212}" type="pres">
      <dgm:prSet presAssocID="{1C813DB2-4FC3-425F-AE64-612C42318814}" presName="sibTrans" presStyleLbl="sibTrans2D1" presStyleIdx="0" presStyleCnt="2"/>
      <dgm:spPr/>
      <dgm:t>
        <a:bodyPr/>
        <a:lstStyle/>
        <a:p>
          <a:endParaRPr lang="en-US"/>
        </a:p>
      </dgm:t>
    </dgm:pt>
    <dgm:pt modelId="{CFFE85EA-1E8E-4C67-9091-2E174FFCE033}" type="pres">
      <dgm:prSet presAssocID="{1C813DB2-4FC3-425F-AE64-612C42318814}" presName="spacerB" presStyleCnt="0"/>
      <dgm:spPr/>
    </dgm:pt>
    <dgm:pt modelId="{BC53E3AF-3A21-4B49-BFF3-3C1F466EEC1D}" type="pres">
      <dgm:prSet presAssocID="{D6E80E50-A1D0-4E0B-8D4F-48B30F3C57A5}" presName="node" presStyleLbl="node1" presStyleIdx="1" presStyleCnt="3">
        <dgm:presLayoutVars>
          <dgm:bulletEnabled val="1"/>
        </dgm:presLayoutVars>
      </dgm:prSet>
      <dgm:spPr/>
      <dgm:t>
        <a:bodyPr/>
        <a:lstStyle/>
        <a:p>
          <a:endParaRPr lang="en-US"/>
        </a:p>
      </dgm:t>
    </dgm:pt>
    <dgm:pt modelId="{6CFAFED0-33EC-40C8-BE5D-07F14E81E444}" type="pres">
      <dgm:prSet presAssocID="{F19B1BA6-E4F5-4DE5-9BB7-2538298CA5F3}" presName="sibTransLast" presStyleLbl="sibTrans2D1" presStyleIdx="1" presStyleCnt="2"/>
      <dgm:spPr/>
      <dgm:t>
        <a:bodyPr/>
        <a:lstStyle/>
        <a:p>
          <a:endParaRPr lang="en-US"/>
        </a:p>
      </dgm:t>
    </dgm:pt>
    <dgm:pt modelId="{1C0B0962-0F27-4617-ADBA-473DBEC880C9}" type="pres">
      <dgm:prSet presAssocID="{F19B1BA6-E4F5-4DE5-9BB7-2538298CA5F3}" presName="connectorText" presStyleLbl="sibTrans2D1" presStyleIdx="1" presStyleCnt="2"/>
      <dgm:spPr/>
      <dgm:t>
        <a:bodyPr/>
        <a:lstStyle/>
        <a:p>
          <a:endParaRPr lang="en-US"/>
        </a:p>
      </dgm:t>
    </dgm:pt>
    <dgm:pt modelId="{F0BF90D9-164B-4454-A6A5-14E4669E946C}" type="pres">
      <dgm:prSet presAssocID="{F19B1BA6-E4F5-4DE5-9BB7-2538298CA5F3}" presName="lastNode" presStyleLbl="node1" presStyleIdx="2" presStyleCnt="3">
        <dgm:presLayoutVars>
          <dgm:bulletEnabled val="1"/>
        </dgm:presLayoutVars>
      </dgm:prSet>
      <dgm:spPr/>
      <dgm:t>
        <a:bodyPr/>
        <a:lstStyle/>
        <a:p>
          <a:endParaRPr lang="en-US"/>
        </a:p>
      </dgm:t>
    </dgm:pt>
  </dgm:ptLst>
  <dgm:cxnLst>
    <dgm:cxn modelId="{FC373844-6ED0-4335-93D2-4097D582169E}" type="presOf" srcId="{F19B1BA6-E4F5-4DE5-9BB7-2538298CA5F3}" destId="{80B718FB-4C55-48D3-A884-FD340A49A199}" srcOrd="0" destOrd="0" presId="urn:microsoft.com/office/officeart/2005/8/layout/equation2"/>
    <dgm:cxn modelId="{4E1AFD0E-578C-455A-BAB4-F933591D9F2D}" srcId="{F19B1BA6-E4F5-4DE5-9BB7-2538298CA5F3}" destId="{A65A37EF-4A95-4DCF-AA31-48E3DE7A554A}" srcOrd="0" destOrd="0" parTransId="{50E6432E-2F57-44F4-BB05-8FE0BB6DF27C}" sibTransId="{1C813DB2-4FC3-425F-AE64-612C42318814}"/>
    <dgm:cxn modelId="{EAC0E1F2-E145-4B78-9C01-B7F152D20378}" type="presOf" srcId="{C3143EF1-6694-41A1-AC30-7432E3FDC46A}" destId="{1C0B0962-0F27-4617-ADBA-473DBEC880C9}" srcOrd="1" destOrd="0" presId="urn:microsoft.com/office/officeart/2005/8/layout/equation2"/>
    <dgm:cxn modelId="{77814278-930D-474D-A610-599A2E0BBB27}" type="presOf" srcId="{D6E80E50-A1D0-4E0B-8D4F-48B30F3C57A5}" destId="{BC53E3AF-3A21-4B49-BFF3-3C1F466EEC1D}" srcOrd="0" destOrd="0" presId="urn:microsoft.com/office/officeart/2005/8/layout/equation2"/>
    <dgm:cxn modelId="{84FC9A53-7E19-4E39-992D-F907EF59B2F6}" type="presOf" srcId="{65427912-EDDD-42CE-A2EA-F3F67934FDC5}" destId="{F0BF90D9-164B-4454-A6A5-14E4669E946C}" srcOrd="0" destOrd="0" presId="urn:microsoft.com/office/officeart/2005/8/layout/equation2"/>
    <dgm:cxn modelId="{008E670B-3C59-48A3-8163-DB4541B67DCB}" type="presOf" srcId="{C3143EF1-6694-41A1-AC30-7432E3FDC46A}" destId="{6CFAFED0-33EC-40C8-BE5D-07F14E81E444}" srcOrd="0" destOrd="0" presId="urn:microsoft.com/office/officeart/2005/8/layout/equation2"/>
    <dgm:cxn modelId="{84F17940-347A-4087-B512-6BA6B5F2DCD3}" type="presOf" srcId="{1C813DB2-4FC3-425F-AE64-612C42318814}" destId="{C0E86198-0218-4F37-9EAE-3DC96AD62212}" srcOrd="0" destOrd="0" presId="urn:microsoft.com/office/officeart/2005/8/layout/equation2"/>
    <dgm:cxn modelId="{97BB3426-C1A5-486B-8AF1-2467F0162798}" type="presOf" srcId="{A65A37EF-4A95-4DCF-AA31-48E3DE7A554A}" destId="{9D4EFAC7-2330-4EC1-8ECB-F5FDC2FF3876}" srcOrd="0" destOrd="0" presId="urn:microsoft.com/office/officeart/2005/8/layout/equation2"/>
    <dgm:cxn modelId="{6ED961C5-E532-4C87-8DD5-11C75B6D1FB6}" srcId="{F19B1BA6-E4F5-4DE5-9BB7-2538298CA5F3}" destId="{65427912-EDDD-42CE-A2EA-F3F67934FDC5}" srcOrd="2" destOrd="0" parTransId="{148F30CB-1E57-4762-B685-F9AFCC764744}" sibTransId="{8F7EF799-46B0-4C51-BD7D-EFB98D4E39EA}"/>
    <dgm:cxn modelId="{0383A52A-7067-4FAC-B709-68339D499C6F}" srcId="{F19B1BA6-E4F5-4DE5-9BB7-2538298CA5F3}" destId="{D6E80E50-A1D0-4E0B-8D4F-48B30F3C57A5}" srcOrd="1" destOrd="0" parTransId="{EB8F6228-025E-406B-BD00-7E0826FE0185}" sibTransId="{C3143EF1-6694-41A1-AC30-7432E3FDC46A}"/>
    <dgm:cxn modelId="{2717D00C-D842-43FB-8DFA-C21AA5C06130}" type="presParOf" srcId="{80B718FB-4C55-48D3-A884-FD340A49A199}" destId="{D78704A8-6865-4241-B480-8C0D41032158}" srcOrd="0" destOrd="0" presId="urn:microsoft.com/office/officeart/2005/8/layout/equation2"/>
    <dgm:cxn modelId="{DAEAFFE3-45BC-4C31-882B-85728DA8E181}" type="presParOf" srcId="{D78704A8-6865-4241-B480-8C0D41032158}" destId="{9D4EFAC7-2330-4EC1-8ECB-F5FDC2FF3876}" srcOrd="0" destOrd="0" presId="urn:microsoft.com/office/officeart/2005/8/layout/equation2"/>
    <dgm:cxn modelId="{B35F9F52-3CB0-43F3-9CAF-65B62E0434A8}" type="presParOf" srcId="{D78704A8-6865-4241-B480-8C0D41032158}" destId="{F16CD4D9-B67D-4D03-B983-181FCD20D8C6}" srcOrd="1" destOrd="0" presId="urn:microsoft.com/office/officeart/2005/8/layout/equation2"/>
    <dgm:cxn modelId="{19069401-2653-45F6-9C0D-C4D65D1D824B}" type="presParOf" srcId="{D78704A8-6865-4241-B480-8C0D41032158}" destId="{C0E86198-0218-4F37-9EAE-3DC96AD62212}" srcOrd="2" destOrd="0" presId="urn:microsoft.com/office/officeart/2005/8/layout/equation2"/>
    <dgm:cxn modelId="{EED4C9EE-EFB8-4849-A166-842C347FB02B}" type="presParOf" srcId="{D78704A8-6865-4241-B480-8C0D41032158}" destId="{CFFE85EA-1E8E-4C67-9091-2E174FFCE033}" srcOrd="3" destOrd="0" presId="urn:microsoft.com/office/officeart/2005/8/layout/equation2"/>
    <dgm:cxn modelId="{E92300A5-4754-45D0-A85C-C48E991B0469}" type="presParOf" srcId="{D78704A8-6865-4241-B480-8C0D41032158}" destId="{BC53E3AF-3A21-4B49-BFF3-3C1F466EEC1D}" srcOrd="4" destOrd="0" presId="urn:microsoft.com/office/officeart/2005/8/layout/equation2"/>
    <dgm:cxn modelId="{EC3649ED-6E37-42A4-BCA6-2D04E36B1163}" type="presParOf" srcId="{80B718FB-4C55-48D3-A884-FD340A49A199}" destId="{6CFAFED0-33EC-40C8-BE5D-07F14E81E444}" srcOrd="1" destOrd="0" presId="urn:microsoft.com/office/officeart/2005/8/layout/equation2"/>
    <dgm:cxn modelId="{3365A089-D009-4FCC-93AA-1EEE4178921F}" type="presParOf" srcId="{6CFAFED0-33EC-40C8-BE5D-07F14E81E444}" destId="{1C0B0962-0F27-4617-ADBA-473DBEC880C9}" srcOrd="0" destOrd="0" presId="urn:microsoft.com/office/officeart/2005/8/layout/equation2"/>
    <dgm:cxn modelId="{C984F704-904D-4CE8-8A9E-AD1130D9D431}" type="presParOf" srcId="{80B718FB-4C55-48D3-A884-FD340A49A199}" destId="{F0BF90D9-164B-4454-A6A5-14E4669E946C}" srcOrd="2" destOrd="0" presId="urn:microsoft.com/office/officeart/2005/8/layout/equati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EFAC7-2330-4EC1-8ECB-F5FDC2FF3876}">
      <dsp:nvSpPr>
        <dsp:cNvPr id="0" name=""/>
        <dsp:cNvSpPr/>
      </dsp:nvSpPr>
      <dsp:spPr>
        <a:xfrm>
          <a:off x="404149" y="208"/>
          <a:ext cx="2213523" cy="12206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Authoritative Legislation</a:t>
          </a:r>
          <a:endParaRPr lang="en-US" sz="2000" kern="1200" dirty="0"/>
        </a:p>
      </dsp:txBody>
      <dsp:txXfrm>
        <a:off x="728312" y="178968"/>
        <a:ext cx="1565197" cy="863128"/>
      </dsp:txXfrm>
    </dsp:sp>
    <dsp:sp modelId="{C0E86198-0218-4F37-9EAE-3DC96AD62212}">
      <dsp:nvSpPr>
        <dsp:cNvPr id="0" name=""/>
        <dsp:cNvSpPr/>
      </dsp:nvSpPr>
      <dsp:spPr>
        <a:xfrm>
          <a:off x="1156923" y="1319973"/>
          <a:ext cx="707976" cy="70797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250765" y="1590703"/>
        <a:ext cx="520292" cy="166516"/>
      </dsp:txXfrm>
    </dsp:sp>
    <dsp:sp modelId="{BC53E3AF-3A21-4B49-BFF3-3C1F466EEC1D}">
      <dsp:nvSpPr>
        <dsp:cNvPr id="0" name=""/>
        <dsp:cNvSpPr/>
      </dsp:nvSpPr>
      <dsp:spPr>
        <a:xfrm>
          <a:off x="439591" y="2127066"/>
          <a:ext cx="2142640" cy="12206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Operationally Useful Data</a:t>
          </a:r>
          <a:endParaRPr lang="en-US" sz="2000" kern="1200" dirty="0"/>
        </a:p>
      </dsp:txBody>
      <dsp:txXfrm>
        <a:off x="753373" y="2305826"/>
        <a:ext cx="1515076" cy="863128"/>
      </dsp:txXfrm>
    </dsp:sp>
    <dsp:sp modelId="{6CFAFED0-33EC-40C8-BE5D-07F14E81E444}">
      <dsp:nvSpPr>
        <dsp:cNvPr id="0" name=""/>
        <dsp:cNvSpPr/>
      </dsp:nvSpPr>
      <dsp:spPr>
        <a:xfrm>
          <a:off x="2800770" y="1446920"/>
          <a:ext cx="388166" cy="4540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800770" y="1537736"/>
        <a:ext cx="271716" cy="272449"/>
      </dsp:txXfrm>
    </dsp:sp>
    <dsp:sp modelId="{F0BF90D9-164B-4454-A6A5-14E4669E946C}">
      <dsp:nvSpPr>
        <dsp:cNvPr id="0" name=""/>
        <dsp:cNvSpPr/>
      </dsp:nvSpPr>
      <dsp:spPr>
        <a:xfrm>
          <a:off x="3350062" y="453313"/>
          <a:ext cx="2441296" cy="2441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Legally Authoritative Digital Data</a:t>
          </a:r>
          <a:endParaRPr lang="en-US" sz="2400" kern="1200" dirty="0"/>
        </a:p>
      </dsp:txBody>
      <dsp:txXfrm>
        <a:off x="3707582" y="810833"/>
        <a:ext cx="1726256" cy="1726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EBA53-12A0-4857-87D0-20322C139ED6}">
      <dsp:nvSpPr>
        <dsp:cNvPr id="0" name=""/>
        <dsp:cNvSpPr/>
      </dsp:nvSpPr>
      <dsp:spPr>
        <a:xfrm>
          <a:off x="2709333" y="0"/>
          <a:ext cx="2709333" cy="1806222"/>
        </a:xfrm>
        <a:prstGeom prst="trapezoid">
          <a:avLst>
            <a:gd name="adj" fmla="val 7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2">
                  <a:lumMod val="10000"/>
                </a:schemeClr>
              </a:solidFill>
            </a:rPr>
            <a:t>Assertion</a:t>
          </a:r>
          <a:r>
            <a:rPr lang="en-US" sz="3300" kern="1200" dirty="0" smtClean="0">
              <a:solidFill>
                <a:schemeClr val="bg2">
                  <a:lumMod val="10000"/>
                </a:schemeClr>
              </a:solidFill>
            </a:rPr>
            <a:t> of Rights to Jurisdiction</a:t>
          </a:r>
          <a:endParaRPr lang="en-US" sz="3300" kern="1200" dirty="0">
            <a:solidFill>
              <a:schemeClr val="bg2">
                <a:lumMod val="10000"/>
              </a:schemeClr>
            </a:solidFill>
          </a:endParaRPr>
        </a:p>
      </dsp:txBody>
      <dsp:txXfrm>
        <a:off x="2709333" y="0"/>
        <a:ext cx="2709333" cy="1806222"/>
      </dsp:txXfrm>
    </dsp:sp>
    <dsp:sp modelId="{7B01FF41-969A-425E-B1C3-091393D9A7B2}">
      <dsp:nvSpPr>
        <dsp:cNvPr id="0" name=""/>
        <dsp:cNvSpPr/>
      </dsp:nvSpPr>
      <dsp:spPr>
        <a:xfrm>
          <a:off x="1354666" y="1806222"/>
          <a:ext cx="5418666" cy="1806222"/>
        </a:xfrm>
        <a:prstGeom prst="trapezoid">
          <a:avLst>
            <a:gd name="adj" fmla="val 7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2">
                  <a:lumMod val="10000"/>
                </a:schemeClr>
              </a:solidFill>
            </a:rPr>
            <a:t>Distribution</a:t>
          </a:r>
          <a:r>
            <a:rPr lang="en-US" sz="3300" kern="1200" dirty="0" smtClean="0">
              <a:solidFill>
                <a:schemeClr val="bg2">
                  <a:lumMod val="10000"/>
                </a:schemeClr>
              </a:solidFill>
            </a:rPr>
            <a:t> of Rights, Restrictions, and Responsibilities</a:t>
          </a:r>
          <a:endParaRPr lang="en-US" sz="3300" kern="1200" dirty="0">
            <a:solidFill>
              <a:schemeClr val="bg2">
                <a:lumMod val="10000"/>
              </a:schemeClr>
            </a:solidFill>
          </a:endParaRPr>
        </a:p>
      </dsp:txBody>
      <dsp:txXfrm>
        <a:off x="2302933" y="1806222"/>
        <a:ext cx="3522133" cy="1806222"/>
      </dsp:txXfrm>
    </dsp:sp>
    <dsp:sp modelId="{FA42B0E0-3C9D-4637-AA7F-905AB509438B}">
      <dsp:nvSpPr>
        <dsp:cNvPr id="0" name=""/>
        <dsp:cNvSpPr/>
      </dsp:nvSpPr>
      <dsp:spPr>
        <a:xfrm>
          <a:off x="0" y="3612444"/>
          <a:ext cx="8128000" cy="1806222"/>
        </a:xfrm>
        <a:prstGeom prst="trapezoid">
          <a:avLst>
            <a:gd name="adj" fmla="val 7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2">
                  <a:lumMod val="10000"/>
                </a:schemeClr>
              </a:solidFill>
            </a:rPr>
            <a:t>Implementation</a:t>
          </a:r>
          <a:r>
            <a:rPr lang="en-US" sz="3300" kern="1200" dirty="0" smtClean="0">
              <a:solidFill>
                <a:schemeClr val="bg2">
                  <a:lumMod val="10000"/>
                </a:schemeClr>
              </a:solidFill>
            </a:rPr>
            <a:t> of Domestic Rights, Restrictions, and Responsibilities</a:t>
          </a:r>
          <a:endParaRPr lang="en-US" sz="3300" kern="1200" dirty="0">
            <a:solidFill>
              <a:schemeClr val="bg2">
                <a:lumMod val="10000"/>
              </a:schemeClr>
            </a:solidFill>
          </a:endParaRPr>
        </a:p>
      </dsp:txBody>
      <dsp:txXfrm>
        <a:off x="1422399" y="3612444"/>
        <a:ext cx="5283200" cy="1806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EFAC7-2330-4EC1-8ECB-F5FDC2FF3876}">
      <dsp:nvSpPr>
        <dsp:cNvPr id="0" name=""/>
        <dsp:cNvSpPr/>
      </dsp:nvSpPr>
      <dsp:spPr>
        <a:xfrm>
          <a:off x="3660" y="91867"/>
          <a:ext cx="1299644" cy="12996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Authoritative Legislation</a:t>
          </a:r>
          <a:endParaRPr lang="en-US" sz="1200" kern="1200" dirty="0"/>
        </a:p>
      </dsp:txBody>
      <dsp:txXfrm>
        <a:off x="193988" y="282195"/>
        <a:ext cx="918988" cy="918988"/>
      </dsp:txXfrm>
    </dsp:sp>
    <dsp:sp modelId="{C0E86198-0218-4F37-9EAE-3DC96AD62212}">
      <dsp:nvSpPr>
        <dsp:cNvPr id="0" name=""/>
        <dsp:cNvSpPr/>
      </dsp:nvSpPr>
      <dsp:spPr>
        <a:xfrm>
          <a:off x="276586" y="1497043"/>
          <a:ext cx="753793" cy="75379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6501" y="1785293"/>
        <a:ext cx="553963" cy="177293"/>
      </dsp:txXfrm>
    </dsp:sp>
    <dsp:sp modelId="{BC53E3AF-3A21-4B49-BFF3-3C1F466EEC1D}">
      <dsp:nvSpPr>
        <dsp:cNvPr id="0" name=""/>
        <dsp:cNvSpPr/>
      </dsp:nvSpPr>
      <dsp:spPr>
        <a:xfrm>
          <a:off x="3660" y="2356367"/>
          <a:ext cx="1299644" cy="12996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Operationally Useful Data</a:t>
          </a:r>
          <a:endParaRPr lang="en-US" sz="1200" kern="1200" dirty="0"/>
        </a:p>
      </dsp:txBody>
      <dsp:txXfrm>
        <a:off x="193988" y="2546695"/>
        <a:ext cx="918988" cy="918988"/>
      </dsp:txXfrm>
    </dsp:sp>
    <dsp:sp modelId="{6CFAFED0-33EC-40C8-BE5D-07F14E81E444}">
      <dsp:nvSpPr>
        <dsp:cNvPr id="0" name=""/>
        <dsp:cNvSpPr/>
      </dsp:nvSpPr>
      <dsp:spPr>
        <a:xfrm>
          <a:off x="1498251" y="1632206"/>
          <a:ext cx="413286" cy="4834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498251" y="1728899"/>
        <a:ext cx="289300" cy="290081"/>
      </dsp:txXfrm>
    </dsp:sp>
    <dsp:sp modelId="{F0BF90D9-164B-4454-A6A5-14E4669E946C}">
      <dsp:nvSpPr>
        <dsp:cNvPr id="0" name=""/>
        <dsp:cNvSpPr/>
      </dsp:nvSpPr>
      <dsp:spPr>
        <a:xfrm>
          <a:off x="2083091" y="574295"/>
          <a:ext cx="2599288" cy="25992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Legally Authoritative Digital Data</a:t>
          </a:r>
          <a:endParaRPr lang="en-US" sz="2500" kern="1200" dirty="0"/>
        </a:p>
      </dsp:txBody>
      <dsp:txXfrm>
        <a:off x="2463748" y="954952"/>
        <a:ext cx="1837974" cy="183797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4CC83-4ECF-E94E-9A86-8107921F1081}"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CB331-D909-5B4F-B112-D732FB3C014B}" type="slidenum">
              <a:rPr lang="en-US" smtClean="0"/>
              <a:t>‹#›</a:t>
            </a:fld>
            <a:endParaRPr lang="en-US"/>
          </a:p>
        </p:txBody>
      </p:sp>
    </p:spTree>
    <p:extLst>
      <p:ext uri="{BB962C8B-B14F-4D97-AF65-F5344CB8AC3E}">
        <p14:creationId xmlns:p14="http://schemas.microsoft.com/office/powerpoint/2010/main" val="315734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Definition</a:t>
            </a:r>
            <a:r>
              <a:rPr lang="en-AU" baseline="0" dirty="0" smtClean="0"/>
              <a:t> of Georegulation: the regulation of space</a:t>
            </a:r>
          </a:p>
          <a:p>
            <a:endParaRPr lang="en-AU" baseline="0" dirty="0" smtClean="0"/>
          </a:p>
          <a:p>
            <a:r>
              <a:rPr lang="en-AU" baseline="0" dirty="0" smtClean="0"/>
              <a:t>1971: Australia signed first maritime boundaries treaty with Indonesia</a:t>
            </a:r>
          </a:p>
          <a:p>
            <a:r>
              <a:rPr lang="en-AU" baseline="0" dirty="0" smtClean="0"/>
              <a:t>1982 Georegulation formally started with UNCLOS (40 years ago – 10 December 1982)</a:t>
            </a:r>
          </a:p>
          <a:p>
            <a:pPr marL="171450" indent="-171450">
              <a:buFont typeface="Arial" panose="020B0604020202020204" pitchFamily="34" charset="0"/>
              <a:buChar char="•"/>
            </a:pPr>
            <a:r>
              <a:rPr lang="en-AU" baseline="0" dirty="0" smtClean="0"/>
              <a:t>Requires coastal states to deposit charts or lists of coordinates representing inner and outer limits of </a:t>
            </a:r>
          </a:p>
          <a:p>
            <a:pPr marL="628650" lvl="1" indent="-171450">
              <a:buFont typeface="Arial" panose="020B0604020202020204" pitchFamily="34" charset="0"/>
              <a:buChar char="•"/>
            </a:pPr>
            <a:r>
              <a:rPr lang="en-AU" baseline="0" dirty="0" smtClean="0"/>
              <a:t>territorial sea, </a:t>
            </a:r>
          </a:p>
          <a:p>
            <a:pPr marL="628650" lvl="1" indent="-171450">
              <a:buFont typeface="Arial" panose="020B0604020202020204" pitchFamily="34" charset="0"/>
              <a:buChar char="•"/>
            </a:pPr>
            <a:r>
              <a:rPr lang="en-AU" baseline="0" dirty="0" smtClean="0"/>
              <a:t>contiguous zone, </a:t>
            </a:r>
          </a:p>
          <a:p>
            <a:pPr marL="628650" lvl="1" indent="-171450">
              <a:buFont typeface="Arial" panose="020B0604020202020204" pitchFamily="34" charset="0"/>
              <a:buChar char="•"/>
            </a:pPr>
            <a:r>
              <a:rPr lang="en-AU" baseline="0" dirty="0" smtClean="0"/>
              <a:t>Exclusive Economic Zone, </a:t>
            </a:r>
          </a:p>
          <a:p>
            <a:pPr marL="628650" lvl="1" indent="-171450">
              <a:buFont typeface="Arial" panose="020B0604020202020204" pitchFamily="34" charset="0"/>
              <a:buChar char="•"/>
            </a:pPr>
            <a:r>
              <a:rPr lang="en-AU" baseline="0" dirty="0" smtClean="0"/>
              <a:t>continental shelf, </a:t>
            </a:r>
          </a:p>
          <a:p>
            <a:pPr marL="628650" lvl="1" indent="-171450">
              <a:buFont typeface="Arial" panose="020B0604020202020204" pitchFamily="34" charset="0"/>
              <a:buChar char="•"/>
            </a:pPr>
            <a:r>
              <a:rPr lang="en-AU" baseline="0" dirty="0" smtClean="0"/>
              <a:t>delimitation between states</a:t>
            </a:r>
          </a:p>
          <a:p>
            <a:pPr marL="171450" indent="-171450">
              <a:buFont typeface="Arial" panose="020B0604020202020204" pitchFamily="34" charset="0"/>
              <a:buChar char="•"/>
            </a:pPr>
            <a:r>
              <a:rPr lang="en-AU" baseline="0" dirty="0" smtClean="0"/>
              <a:t>To ensure the international community is informed of the extent of maritime zones and the delimitation between states</a:t>
            </a:r>
          </a:p>
          <a:p>
            <a:pPr marL="171450" indent="-171450">
              <a:buFont typeface="Arial" panose="020B0604020202020204" pitchFamily="34" charset="0"/>
              <a:buChar char="•"/>
            </a:pPr>
            <a:r>
              <a:rPr lang="en-AU" baseline="0" dirty="0" smtClean="0"/>
              <a:t>No geographic system to handle the deposited charts or data</a:t>
            </a:r>
          </a:p>
          <a:p>
            <a:pPr marL="0" indent="0">
              <a:buFont typeface="Arial" panose="020B0604020202020204" pitchFamily="34" charset="0"/>
              <a:buNone/>
            </a:pPr>
            <a:r>
              <a:rPr lang="en-AU" baseline="0" dirty="0" smtClean="0"/>
              <a:t>2004 the general assembly requests a system to handle digital </a:t>
            </a:r>
            <a:r>
              <a:rPr lang="en-AU" baseline="0" dirty="0" smtClean="0"/>
              <a:t>data – goes to IHO and triggers start of S-121.</a:t>
            </a:r>
            <a:endParaRPr lang="en-AU" baseline="0" dirty="0" smtClean="0"/>
          </a:p>
          <a:p>
            <a:pPr marL="0" indent="0">
              <a:buFont typeface="Arial" panose="020B0604020202020204" pitchFamily="34" charset="0"/>
              <a:buNone/>
            </a:pPr>
            <a:endParaRPr lang="en-AU" baseline="0" dirty="0" smtClean="0"/>
          </a:p>
        </p:txBody>
      </p:sp>
      <p:sp>
        <p:nvSpPr>
          <p:cNvPr id="4" name="Slide Number Placeholder 3"/>
          <p:cNvSpPr>
            <a:spLocks noGrp="1"/>
          </p:cNvSpPr>
          <p:nvPr>
            <p:ph type="sldNum" sz="quarter" idx="10"/>
          </p:nvPr>
        </p:nvSpPr>
        <p:spPr/>
        <p:txBody>
          <a:bodyPr/>
          <a:lstStyle/>
          <a:p>
            <a:fld id="{D88CB331-D909-5B4F-B112-D732FB3C014B}" type="slidenum">
              <a:rPr lang="en-US" smtClean="0"/>
              <a:t>2</a:t>
            </a:fld>
            <a:endParaRPr lang="en-US"/>
          </a:p>
        </p:txBody>
      </p:sp>
    </p:spTree>
    <p:extLst>
      <p:ext uri="{BB962C8B-B14F-4D97-AF65-F5344CB8AC3E}">
        <p14:creationId xmlns:p14="http://schemas.microsoft.com/office/powerpoint/2010/main" val="250508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Revised boundaries based on updated coastline information</a:t>
            </a:r>
          </a:p>
          <a:p>
            <a:r>
              <a:rPr lang="en-AU" dirty="0" smtClean="0"/>
              <a:t>Current</a:t>
            </a:r>
            <a:r>
              <a:rPr lang="en-AU" baseline="0" dirty="0" smtClean="0"/>
              <a:t> legislation is a list of coordinates </a:t>
            </a:r>
          </a:p>
          <a:p>
            <a:pPr marL="171450" indent="-171450">
              <a:buFont typeface="Arial" panose="020B0604020202020204" pitchFamily="34" charset="0"/>
              <a:buChar char="•"/>
            </a:pPr>
            <a:r>
              <a:rPr lang="en-AU" baseline="0" dirty="0" smtClean="0"/>
              <a:t>700 pages long</a:t>
            </a:r>
          </a:p>
          <a:p>
            <a:pPr marL="171450" indent="-171450">
              <a:buFont typeface="Arial" panose="020B0604020202020204" pitchFamily="34" charset="0"/>
              <a:buChar char="•"/>
            </a:pPr>
            <a:r>
              <a:rPr lang="en-AU" baseline="0" dirty="0" smtClean="0"/>
              <a:t>Unusable in an operational sense</a:t>
            </a:r>
          </a:p>
          <a:p>
            <a:pPr marL="171450" indent="-171450">
              <a:buFont typeface="Arial" panose="020B0604020202020204" pitchFamily="34" charset="0"/>
              <a:buChar char="•"/>
            </a:pPr>
            <a:r>
              <a:rPr lang="en-AU" baseline="0" dirty="0" smtClean="0"/>
              <a:t>Legally unwieldy</a:t>
            </a:r>
          </a:p>
          <a:p>
            <a:pPr marL="628650" lvl="1" indent="-171450">
              <a:buFont typeface="Arial" panose="020B0604020202020204" pitchFamily="34" charset="0"/>
              <a:buChar char="•"/>
            </a:pPr>
            <a:r>
              <a:rPr lang="en-AU" baseline="0" dirty="0" smtClean="0"/>
              <a:t>Requires expert witnesses to support legal prosecutions</a:t>
            </a:r>
          </a:p>
          <a:p>
            <a:pPr marL="0" lvl="0" indent="0">
              <a:buFont typeface="Arial" panose="020B0604020202020204" pitchFamily="34" charset="0"/>
              <a:buNone/>
            </a:pPr>
            <a:r>
              <a:rPr lang="en-AU" baseline="0" dirty="0" smtClean="0"/>
              <a:t>New version will be in S-121 format</a:t>
            </a:r>
          </a:p>
          <a:p>
            <a:pPr marL="171450" lvl="0" indent="-171450">
              <a:buFont typeface="Arial" panose="020B0604020202020204" pitchFamily="34" charset="0"/>
              <a:buChar char="•"/>
            </a:pPr>
            <a:r>
              <a:rPr lang="en-AU" baseline="0" dirty="0" smtClean="0"/>
              <a:t>Legally authoritative digital data</a:t>
            </a:r>
          </a:p>
          <a:p>
            <a:pPr marL="171450" lvl="0" indent="-171450">
              <a:buFont typeface="Arial" panose="020B0604020202020204" pitchFamily="34" charset="0"/>
              <a:buChar char="•"/>
            </a:pPr>
            <a:r>
              <a:rPr lang="en-AU" baseline="0" dirty="0" smtClean="0"/>
              <a:t>Directly used in navigation and operating picture systems</a:t>
            </a:r>
          </a:p>
        </p:txBody>
      </p:sp>
      <p:sp>
        <p:nvSpPr>
          <p:cNvPr id="4" name="Slide Number Placeholder 3"/>
          <p:cNvSpPr>
            <a:spLocks noGrp="1"/>
          </p:cNvSpPr>
          <p:nvPr>
            <p:ph type="sldNum" sz="quarter" idx="10"/>
          </p:nvPr>
        </p:nvSpPr>
        <p:spPr/>
        <p:txBody>
          <a:bodyPr/>
          <a:lstStyle/>
          <a:p>
            <a:fld id="{D88CB331-D909-5B4F-B112-D732FB3C014B}" type="slidenum">
              <a:rPr lang="en-US" smtClean="0"/>
              <a:t>11</a:t>
            </a:fld>
            <a:endParaRPr lang="en-US"/>
          </a:p>
        </p:txBody>
      </p:sp>
    </p:spTree>
    <p:extLst>
      <p:ext uri="{BB962C8B-B14F-4D97-AF65-F5344CB8AC3E}">
        <p14:creationId xmlns:p14="http://schemas.microsoft.com/office/powerpoint/2010/main" val="139651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Upcoming</a:t>
            </a:r>
            <a:r>
              <a:rPr lang="en-AU" baseline="0" dirty="0" smtClean="0"/>
              <a:t> i</a:t>
            </a:r>
            <a:r>
              <a:rPr lang="en-AU" dirty="0" smtClean="0"/>
              <a:t>mplementation of georegulation (</a:t>
            </a:r>
            <a:r>
              <a:rPr lang="en-AU" dirty="0" err="1" smtClean="0"/>
              <a:t>RegTech</a:t>
            </a:r>
            <a:r>
              <a:rPr lang="en-AU" dirty="0" smtClean="0"/>
              <a:t>) within the Great Barrier Reef Marine Park</a:t>
            </a:r>
          </a:p>
          <a:p>
            <a:r>
              <a:rPr lang="en-AU" dirty="0" smtClean="0"/>
              <a:t>Converting authoritative</a:t>
            </a:r>
            <a:r>
              <a:rPr lang="en-AU" baseline="0" dirty="0" smtClean="0"/>
              <a:t> legislation and spatial data to legally authoritative digital data</a:t>
            </a:r>
          </a:p>
          <a:p>
            <a:r>
              <a:rPr lang="en-AU" baseline="0" dirty="0" smtClean="0"/>
              <a:t>Including a legal repository similar to the Federal Register of Legislation</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Conversion of legal documents into</a:t>
            </a:r>
            <a:r>
              <a:rPr lang="en-AU" baseline="0" dirty="0" smtClean="0"/>
              <a:t> legal data</a:t>
            </a:r>
          </a:p>
        </p:txBody>
      </p:sp>
      <p:sp>
        <p:nvSpPr>
          <p:cNvPr id="4" name="Slide Number Placeholder 3"/>
          <p:cNvSpPr>
            <a:spLocks noGrp="1"/>
          </p:cNvSpPr>
          <p:nvPr>
            <p:ph type="sldNum" sz="quarter" idx="10"/>
          </p:nvPr>
        </p:nvSpPr>
        <p:spPr/>
        <p:txBody>
          <a:bodyPr/>
          <a:lstStyle/>
          <a:p>
            <a:fld id="{D88CB331-D909-5B4F-B112-D732FB3C014B}" type="slidenum">
              <a:rPr lang="en-US" smtClean="0"/>
              <a:t>13</a:t>
            </a:fld>
            <a:endParaRPr lang="en-US"/>
          </a:p>
        </p:txBody>
      </p:sp>
    </p:spTree>
    <p:extLst>
      <p:ext uri="{BB962C8B-B14F-4D97-AF65-F5344CB8AC3E}">
        <p14:creationId xmlns:p14="http://schemas.microsoft.com/office/powerpoint/2010/main" val="210147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S-122 is another IHO data</a:t>
            </a:r>
            <a:r>
              <a:rPr lang="en-AU" baseline="0" dirty="0" smtClean="0"/>
              <a:t> standard in the S-100 series</a:t>
            </a:r>
          </a:p>
          <a:p>
            <a:r>
              <a:rPr lang="en-AU" baseline="0" dirty="0" smtClean="0"/>
              <a:t>Focussed on Marine Protected Areas</a:t>
            </a:r>
          </a:p>
          <a:p>
            <a:r>
              <a:rPr lang="en-AU" baseline="0" dirty="0" smtClean="0"/>
              <a:t>Includes rights – restrictions – responsibilities: sounds a lot like S-121</a:t>
            </a:r>
            <a:endParaRPr lang="en-AU" dirty="0"/>
          </a:p>
        </p:txBody>
      </p:sp>
      <p:sp>
        <p:nvSpPr>
          <p:cNvPr id="4" name="Slide Number Placeholder 3"/>
          <p:cNvSpPr>
            <a:spLocks noGrp="1"/>
          </p:cNvSpPr>
          <p:nvPr>
            <p:ph type="sldNum" sz="quarter" idx="10"/>
          </p:nvPr>
        </p:nvSpPr>
        <p:spPr/>
        <p:txBody>
          <a:bodyPr/>
          <a:lstStyle/>
          <a:p>
            <a:fld id="{D88CB331-D909-5B4F-B112-D732FB3C014B}" type="slidenum">
              <a:rPr lang="en-US" smtClean="0"/>
              <a:t>14</a:t>
            </a:fld>
            <a:endParaRPr lang="en-US"/>
          </a:p>
        </p:txBody>
      </p:sp>
    </p:spTree>
    <p:extLst>
      <p:ext uri="{BB962C8B-B14F-4D97-AF65-F5344CB8AC3E}">
        <p14:creationId xmlns:p14="http://schemas.microsoft.com/office/powerpoint/2010/main" val="1481181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 where to from here, call to action</a:t>
            </a:r>
          </a:p>
          <a:p>
            <a:r>
              <a:rPr lang="en-AU"/>
              <a:t>Amplify</a:t>
            </a:r>
            <a:r>
              <a:rPr lang="en-AU" baseline="0"/>
              <a:t> direction of ANZLIC</a:t>
            </a:r>
            <a:endParaRPr lang="en-AU">
              <a:cs typeface="Calibri"/>
            </a:endParaRPr>
          </a:p>
          <a:p>
            <a:endParaRPr lang="en-AU">
              <a:cs typeface="Calibri"/>
            </a:endParaRPr>
          </a:p>
          <a:p>
            <a:r>
              <a:rPr lang="en-AU">
                <a:cs typeface="Calibri"/>
              </a:rPr>
              <a:t>National geospatial policy – what is this? What do we mean by this?</a:t>
            </a:r>
          </a:p>
          <a:p>
            <a:r>
              <a:rPr lang="en-AU">
                <a:cs typeface="Calibri"/>
              </a:rPr>
              <a:t>What is GA doing in terms of workforce with our people</a:t>
            </a:r>
          </a:p>
          <a:p>
            <a:r>
              <a:rPr lang="en-AU">
                <a:cs typeface="Calibri"/>
              </a:rPr>
              <a:t>Partnerships – what types of partnerships</a:t>
            </a:r>
          </a:p>
          <a:p>
            <a:r>
              <a:rPr lang="en-AU">
                <a:cs typeface="Calibri"/>
              </a:rPr>
              <a:t>What opportunities?</a:t>
            </a:r>
          </a:p>
        </p:txBody>
      </p:sp>
      <p:sp>
        <p:nvSpPr>
          <p:cNvPr id="4" name="Slide Number Placeholder 3"/>
          <p:cNvSpPr>
            <a:spLocks noGrp="1"/>
          </p:cNvSpPr>
          <p:nvPr>
            <p:ph type="sldNum" sz="quarter" idx="10"/>
          </p:nvPr>
        </p:nvSpPr>
        <p:spPr/>
        <p:txBody>
          <a:bodyPr/>
          <a:lstStyle/>
          <a:p>
            <a:fld id="{914FBBB1-ECB7-4811-9A05-EB0C77EE0883}" type="slidenum">
              <a:rPr lang="en-AU" smtClean="0"/>
              <a:t>15</a:t>
            </a:fld>
            <a:endParaRPr lang="en-AU"/>
          </a:p>
        </p:txBody>
      </p:sp>
    </p:spTree>
    <p:extLst>
      <p:ext uri="{BB962C8B-B14F-4D97-AF65-F5344CB8AC3E}">
        <p14:creationId xmlns:p14="http://schemas.microsoft.com/office/powerpoint/2010/main" val="70164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Currently, Australia declares it’s maritime boundaries in the form of legislative and treaty documents.  These documents contain descriptions of the limits in reference to specified coordinates or geographic features. These documents form the Authoritative Legislation and are considered the Legal Authority when assessing limits for legal or operational purposes.</a:t>
            </a:r>
          </a:p>
          <a:p>
            <a:endParaRPr lang="en-AU" dirty="0" smtClean="0"/>
          </a:p>
          <a:p>
            <a:r>
              <a:rPr lang="en-AU" dirty="0" smtClean="0"/>
              <a:t>This</a:t>
            </a:r>
            <a:r>
              <a:rPr lang="en-AU" baseline="0" dirty="0" smtClean="0"/>
              <a:t> extract shows an example of the text of a treaty.</a:t>
            </a:r>
          </a:p>
          <a:p>
            <a:r>
              <a:rPr lang="en-AU" baseline="0" dirty="0" smtClean="0"/>
              <a:t> The total treaty runs to 32 pages.</a:t>
            </a:r>
          </a:p>
          <a:p>
            <a:endParaRPr lang="en-AU" baseline="0" dirty="0" smtClean="0"/>
          </a:p>
          <a:p>
            <a:r>
              <a:rPr lang="en-AU" baseline="0" dirty="0" smtClean="0"/>
              <a:t>Continental shelf declaration runs to 400+ pages.</a:t>
            </a:r>
          </a:p>
          <a:p>
            <a:endParaRPr lang="en-AU" baseline="0" dirty="0" smtClean="0"/>
          </a:p>
          <a:p>
            <a:r>
              <a:rPr lang="en-AU" baseline="0" dirty="0" smtClean="0"/>
              <a:t>Many boundaries are defined by defining boundaries falling at a specified distance from the baseline, which is simple in theory, but:</a:t>
            </a:r>
          </a:p>
          <a:p>
            <a:r>
              <a:rPr lang="en-AU" baseline="0" dirty="0" smtClean="0"/>
              <a:t>-  Baselines are not always shorelines</a:t>
            </a:r>
          </a:p>
          <a:p>
            <a:pPr marL="171450" indent="-171450">
              <a:buFontTx/>
              <a:buChar char="-"/>
            </a:pPr>
            <a:r>
              <a:rPr lang="en-AU" baseline="0" dirty="0" smtClean="0"/>
              <a:t>Different classifications of shore – Low Tide Elevations, High Water Features, </a:t>
            </a:r>
            <a:r>
              <a:rPr lang="en-AU" baseline="0" dirty="0" err="1" smtClean="0"/>
              <a:t>etc</a:t>
            </a:r>
            <a:endParaRPr lang="en-AU" baseline="0" dirty="0" smtClean="0"/>
          </a:p>
          <a:p>
            <a:pPr marL="171450" indent="-171450">
              <a:buFontTx/>
              <a:buChar char="-"/>
            </a:pPr>
            <a:r>
              <a:rPr lang="en-AU" baseline="0" dirty="0" smtClean="0"/>
              <a:t>How do you know if you are 200nm from the nearest point on a baseline</a:t>
            </a:r>
          </a:p>
          <a:p>
            <a:pPr marL="171450" indent="-171450">
              <a:buFontTx/>
              <a:buChar char="-"/>
            </a:pPr>
            <a:r>
              <a:rPr lang="en-AU" baseline="0" dirty="0" smtClean="0"/>
              <a:t>Shorelines can be mobile</a:t>
            </a:r>
          </a:p>
          <a:p>
            <a:pPr marL="171450" indent="-171450">
              <a:buFontTx/>
              <a:buChar char="-"/>
            </a:pPr>
            <a:r>
              <a:rPr lang="en-AU" baseline="0" dirty="0" smtClean="0"/>
              <a:t>Climate change impacts</a:t>
            </a:r>
          </a:p>
          <a:p>
            <a:pPr marL="171450" indent="-171450">
              <a:buFontTx/>
              <a:buChar char="-"/>
            </a:pPr>
            <a:r>
              <a:rPr lang="en-AU" baseline="0" dirty="0" smtClean="0"/>
              <a:t>Different Coordinate systems – different measures, offsets of </a:t>
            </a:r>
            <a:r>
              <a:rPr lang="en-AU" baseline="0" dirty="0" err="1" smtClean="0"/>
              <a:t>coodintate</a:t>
            </a:r>
            <a:r>
              <a:rPr lang="en-AU" baseline="0" dirty="0" smtClean="0"/>
              <a:t> locations etc.</a:t>
            </a:r>
          </a:p>
        </p:txBody>
      </p:sp>
      <p:sp>
        <p:nvSpPr>
          <p:cNvPr id="4" name="Slide Number Placeholder 3"/>
          <p:cNvSpPr>
            <a:spLocks noGrp="1"/>
          </p:cNvSpPr>
          <p:nvPr>
            <p:ph type="sldNum" sz="quarter" idx="10"/>
          </p:nvPr>
        </p:nvSpPr>
        <p:spPr/>
        <p:txBody>
          <a:bodyPr/>
          <a:lstStyle/>
          <a:p>
            <a:fld id="{D88CB331-D909-5B4F-B112-D732FB3C014B}" type="slidenum">
              <a:rPr lang="en-US" smtClean="0"/>
              <a:t>3</a:t>
            </a:fld>
            <a:endParaRPr lang="en-US"/>
          </a:p>
        </p:txBody>
      </p:sp>
    </p:spTree>
    <p:extLst>
      <p:ext uri="{BB962C8B-B14F-4D97-AF65-F5344CB8AC3E}">
        <p14:creationId xmlns:p14="http://schemas.microsoft.com/office/powerpoint/2010/main" val="172836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Pacific Statement 2021</a:t>
            </a:r>
            <a:r>
              <a:rPr lang="en-AU" baseline="0" dirty="0" smtClean="0"/>
              <a:t>, signed by Australia’s Prime Minister</a:t>
            </a:r>
          </a:p>
          <a:p>
            <a:r>
              <a:rPr lang="en-AU" baseline="0" dirty="0" smtClean="0"/>
              <a:t>Declares that the inner and outer limit of maritime zones have fixed locations based on coordinates</a:t>
            </a:r>
          </a:p>
          <a:p>
            <a:r>
              <a:rPr lang="en-AU" baseline="0" dirty="0" smtClean="0"/>
              <a:t>Requires very good data to ensure that zones are legally defensible.</a:t>
            </a:r>
          </a:p>
        </p:txBody>
      </p:sp>
      <p:sp>
        <p:nvSpPr>
          <p:cNvPr id="4" name="Slide Number Placeholder 3"/>
          <p:cNvSpPr>
            <a:spLocks noGrp="1"/>
          </p:cNvSpPr>
          <p:nvPr>
            <p:ph type="sldNum" sz="quarter" idx="10"/>
          </p:nvPr>
        </p:nvSpPr>
        <p:spPr/>
        <p:txBody>
          <a:bodyPr/>
          <a:lstStyle/>
          <a:p>
            <a:fld id="{D88CB331-D909-5B4F-B112-D732FB3C014B}" type="slidenum">
              <a:rPr lang="en-US" smtClean="0"/>
              <a:t>4</a:t>
            </a:fld>
            <a:endParaRPr lang="en-US"/>
          </a:p>
        </p:txBody>
      </p:sp>
    </p:spTree>
    <p:extLst>
      <p:ext uri="{BB962C8B-B14F-4D97-AF65-F5344CB8AC3E}">
        <p14:creationId xmlns:p14="http://schemas.microsoft.com/office/powerpoint/2010/main" val="246072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be converted</a:t>
            </a:r>
            <a:r>
              <a:rPr lang="en-AU" baseline="0" dirty="0" smtClean="0"/>
              <a:t> to an Operational Dataset</a:t>
            </a:r>
            <a:r>
              <a:rPr lang="en-AU" dirty="0" smtClean="0"/>
              <a:t>,</a:t>
            </a:r>
            <a:r>
              <a:rPr lang="en-AU" baseline="0" dirty="0" smtClean="0"/>
              <a:t> the treaty documents usually need to be converted into ‘lines on a map’ for the information to be considered useful.  In the modern day, the lines on a map are often digital datasets, with additional information associated with various points, lined and areas on the map.</a:t>
            </a:r>
          </a:p>
          <a:p>
            <a:endParaRPr lang="en-AU" baseline="0" dirty="0" smtClean="0"/>
          </a:p>
          <a:p>
            <a:r>
              <a:rPr lang="en-AU" baseline="0" dirty="0" smtClean="0"/>
              <a:t>In addition, there is often a complex set of interactions with the data.</a:t>
            </a:r>
          </a:p>
          <a:p>
            <a:r>
              <a:rPr lang="en-AU" baseline="0" dirty="0" smtClean="0"/>
              <a:t>White EEZ is defined as being a max of 200nm from the baseline.</a:t>
            </a:r>
          </a:p>
          <a:p>
            <a:endParaRPr lang="en-AU" baseline="0" dirty="0" smtClean="0"/>
          </a:p>
          <a:p>
            <a:r>
              <a:rPr lang="en-AU" baseline="0" dirty="0" smtClean="0"/>
              <a:t>Currently, Operational data is not the legal boundary, just a representation of the legal document.</a:t>
            </a:r>
          </a:p>
          <a:p>
            <a:endParaRPr lang="en-AU" baseline="0" dirty="0" smtClean="0"/>
          </a:p>
          <a:p>
            <a:r>
              <a:rPr lang="en-AU" baseline="0" dirty="0" smtClean="0"/>
              <a:t>In order for the data to be useful to a wide variety of users, the digital dataset needs to have a well organized and documented structure.  This is where we begin to move into Standards.</a:t>
            </a:r>
            <a:endParaRPr lang="en-AU" dirty="0"/>
          </a:p>
        </p:txBody>
      </p:sp>
      <p:sp>
        <p:nvSpPr>
          <p:cNvPr id="4" name="Slide Number Placeholder 3"/>
          <p:cNvSpPr>
            <a:spLocks noGrp="1"/>
          </p:cNvSpPr>
          <p:nvPr>
            <p:ph type="sldNum" sz="quarter" idx="10"/>
          </p:nvPr>
        </p:nvSpPr>
        <p:spPr/>
        <p:txBody>
          <a:bodyPr/>
          <a:lstStyle/>
          <a:p>
            <a:fld id="{D88CB331-D909-5B4F-B112-D732FB3C014B}" type="slidenum">
              <a:rPr lang="en-US" smtClean="0"/>
              <a:t>5</a:t>
            </a:fld>
            <a:endParaRPr lang="en-US"/>
          </a:p>
        </p:txBody>
      </p:sp>
    </p:spTree>
    <p:extLst>
      <p:ext uri="{BB962C8B-B14F-4D97-AF65-F5344CB8AC3E}">
        <p14:creationId xmlns:p14="http://schemas.microsoft.com/office/powerpoint/2010/main" val="377124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part of the standards development, need to consider:</a:t>
            </a:r>
          </a:p>
          <a:p>
            <a:endParaRPr lang="en-AU" dirty="0" smtClean="0"/>
          </a:p>
          <a:p>
            <a:r>
              <a:rPr lang="en-AU" dirty="0" smtClean="0"/>
              <a:t>What data should be represented? </a:t>
            </a:r>
          </a:p>
          <a:p>
            <a:endParaRPr lang="en-AU" dirty="0" smtClean="0"/>
          </a:p>
          <a:p>
            <a:r>
              <a:rPr lang="en-AU" dirty="0" smtClean="0"/>
              <a:t>What is the use-case? Who are the users?</a:t>
            </a:r>
          </a:p>
          <a:p>
            <a:endParaRPr lang="en-AU" dirty="0" smtClean="0"/>
          </a:p>
          <a:p>
            <a:r>
              <a:rPr lang="en-AU" dirty="0" smtClean="0"/>
              <a:t>Assertion</a:t>
            </a:r>
          </a:p>
          <a:p>
            <a:r>
              <a:rPr lang="en-AU" dirty="0" smtClean="0"/>
              <a:t>Distribution</a:t>
            </a:r>
          </a:p>
          <a:p>
            <a:r>
              <a:rPr lang="en-AU" dirty="0" smtClean="0"/>
              <a:t>Implementation</a:t>
            </a:r>
            <a:endParaRPr lang="en-AU" dirty="0"/>
          </a:p>
        </p:txBody>
      </p:sp>
      <p:sp>
        <p:nvSpPr>
          <p:cNvPr id="4" name="Slide Number Placeholder 3"/>
          <p:cNvSpPr>
            <a:spLocks noGrp="1"/>
          </p:cNvSpPr>
          <p:nvPr>
            <p:ph type="sldNum" sz="quarter" idx="10"/>
          </p:nvPr>
        </p:nvSpPr>
        <p:spPr/>
        <p:txBody>
          <a:bodyPr/>
          <a:lstStyle/>
          <a:p>
            <a:fld id="{D88CB331-D909-5B4F-B112-D732FB3C014B}" type="slidenum">
              <a:rPr lang="en-US" smtClean="0"/>
              <a:t>6</a:t>
            </a:fld>
            <a:endParaRPr lang="en-US"/>
          </a:p>
        </p:txBody>
      </p:sp>
    </p:spTree>
    <p:extLst>
      <p:ext uri="{BB962C8B-B14F-4D97-AF65-F5344CB8AC3E}">
        <p14:creationId xmlns:p14="http://schemas.microsoft.com/office/powerpoint/2010/main" val="154832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S-100 series is a new IHO data standard</a:t>
            </a:r>
            <a:endParaRPr lang="en-AU" baseline="0" dirty="0" smtClean="0"/>
          </a:p>
          <a:p>
            <a:pPr marL="171450" indent="-171450">
              <a:buFont typeface="Arial" panose="020B0604020202020204" pitchFamily="34" charset="0"/>
              <a:buChar char="•"/>
            </a:pPr>
            <a:r>
              <a:rPr lang="en-AU" baseline="0" dirty="0" smtClean="0"/>
              <a:t>upgrading the old E57 Electronic Nautical Chart standard</a:t>
            </a:r>
          </a:p>
          <a:p>
            <a:pPr marL="171450" indent="-171450">
              <a:buFont typeface="Arial" panose="020B0604020202020204" pitchFamily="34" charset="0"/>
              <a:buChar char="•"/>
            </a:pPr>
            <a:r>
              <a:rPr lang="en-AU" baseline="0" dirty="0" smtClean="0"/>
              <a:t>Expanded themes and data types</a:t>
            </a:r>
          </a:p>
          <a:p>
            <a:pPr marL="628650" lvl="1" indent="-171450">
              <a:buFont typeface="Arial" panose="020B0604020202020204" pitchFamily="34" charset="0"/>
              <a:buChar char="•"/>
            </a:pPr>
            <a:r>
              <a:rPr lang="en-AU" baseline="0" dirty="0" smtClean="0"/>
              <a:t>Primary purpose of nautical charts is safety of navigation</a:t>
            </a:r>
          </a:p>
          <a:p>
            <a:pPr marL="628650" lvl="1" indent="-171450">
              <a:buFont typeface="Arial" panose="020B0604020202020204" pitchFamily="34" charset="0"/>
              <a:buChar char="•"/>
            </a:pPr>
            <a:r>
              <a:rPr lang="en-AU" baseline="0" dirty="0" smtClean="0"/>
              <a:t>Additional data themes and authoritative datasets are becoming available to mariners</a:t>
            </a:r>
          </a:p>
          <a:p>
            <a:pPr marL="628650" lvl="1" indent="-171450">
              <a:buFont typeface="Arial" panose="020B0604020202020204" pitchFamily="34" charset="0"/>
              <a:buChar char="•"/>
            </a:pPr>
            <a:r>
              <a:rPr lang="en-AU" baseline="0" dirty="0" smtClean="0"/>
              <a:t>Seamless integration with Electronic Chart Display Information Systems (ECDIS)</a:t>
            </a:r>
            <a:endParaRPr lang="en-AU" dirty="0" smtClean="0"/>
          </a:p>
          <a:p>
            <a:r>
              <a:rPr lang="en-AU" baseline="0" dirty="0" smtClean="0"/>
              <a:t>S-121 is based on ISO 19152 – Land Administration Domain Model LADM</a:t>
            </a:r>
          </a:p>
          <a:p>
            <a:pPr marL="171450" indent="-171450">
              <a:buFont typeface="Arial" panose="020B0604020202020204" pitchFamily="34" charset="0"/>
              <a:buChar char="•"/>
            </a:pPr>
            <a:r>
              <a:rPr lang="en-AU" baseline="0" dirty="0" smtClean="0"/>
              <a:t>Purpose-built for maritime boundaries data</a:t>
            </a:r>
          </a:p>
          <a:p>
            <a:pPr marL="171450" indent="-171450">
              <a:buFont typeface="Arial" panose="020B0604020202020204" pitchFamily="34" charset="0"/>
              <a:buChar char="•"/>
            </a:pPr>
            <a:r>
              <a:rPr lang="en-AU" baseline="0" dirty="0" smtClean="0"/>
              <a:t>Bespoke RRRs and types of areas and limits</a:t>
            </a:r>
          </a:p>
          <a:p>
            <a:r>
              <a:rPr lang="en-AU" baseline="0" dirty="0" smtClean="0"/>
              <a:t>Multiple output formats, including</a:t>
            </a:r>
          </a:p>
          <a:p>
            <a:pPr marL="171450" indent="-171450">
              <a:buFont typeface="Arial" panose="020B0604020202020204" pitchFamily="34" charset="0"/>
              <a:buChar char="•"/>
            </a:pPr>
            <a:r>
              <a:rPr lang="en-AU" baseline="0" dirty="0" smtClean="0"/>
              <a:t>Electronic Nautical Charts (S-100 series)</a:t>
            </a:r>
          </a:p>
          <a:p>
            <a:pPr marL="171450" indent="-171450">
              <a:buFont typeface="Arial" panose="020B0604020202020204" pitchFamily="34" charset="0"/>
              <a:buChar char="•"/>
            </a:pPr>
            <a:r>
              <a:rPr lang="en-AU" baseline="0" dirty="0" smtClean="0"/>
              <a:t>GML for data exchange</a:t>
            </a:r>
          </a:p>
          <a:p>
            <a:pPr marL="171450" indent="-171450">
              <a:buFont typeface="Arial" panose="020B0604020202020204" pitchFamily="34" charset="0"/>
              <a:buChar char="•"/>
            </a:pPr>
            <a:r>
              <a:rPr lang="en-AU" baseline="0" dirty="0" smtClean="0"/>
              <a:t>Text as a legal document (lawyers don’t like data)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Conversion of legal documents into</a:t>
            </a:r>
            <a:r>
              <a:rPr lang="en-AU" baseline="0" dirty="0" smtClean="0"/>
              <a:t> legal data</a:t>
            </a:r>
          </a:p>
        </p:txBody>
      </p:sp>
      <p:sp>
        <p:nvSpPr>
          <p:cNvPr id="4" name="Slide Number Placeholder 3"/>
          <p:cNvSpPr>
            <a:spLocks noGrp="1"/>
          </p:cNvSpPr>
          <p:nvPr>
            <p:ph type="sldNum" sz="quarter" idx="10"/>
          </p:nvPr>
        </p:nvSpPr>
        <p:spPr/>
        <p:txBody>
          <a:bodyPr/>
          <a:lstStyle/>
          <a:p>
            <a:fld id="{D88CB331-D909-5B4F-B112-D732FB3C014B}" type="slidenum">
              <a:rPr lang="en-US" smtClean="0"/>
              <a:t>7</a:t>
            </a:fld>
            <a:endParaRPr lang="en-US"/>
          </a:p>
        </p:txBody>
      </p:sp>
    </p:spTree>
    <p:extLst>
      <p:ext uri="{BB962C8B-B14F-4D97-AF65-F5344CB8AC3E}">
        <p14:creationId xmlns:p14="http://schemas.microsoft.com/office/powerpoint/2010/main" val="389812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ISO 19152</a:t>
            </a:r>
            <a:r>
              <a:rPr lang="en-AU" baseline="0" dirty="0" smtClean="0"/>
              <a:t> has been split into functional parts to break a giant standard into more manageable pieces.</a:t>
            </a:r>
          </a:p>
          <a:p>
            <a:endParaRPr lang="en-AU" dirty="0" smtClean="0"/>
          </a:p>
          <a:p>
            <a:r>
              <a:rPr lang="en-AU" dirty="0" smtClean="0"/>
              <a:t>S-121 has been lifted-and-shifted</a:t>
            </a:r>
            <a:r>
              <a:rPr lang="en-AU" baseline="0" dirty="0" smtClean="0"/>
              <a:t> into ISO 19152 part 3</a:t>
            </a:r>
          </a:p>
          <a:p>
            <a:endParaRPr lang="en-AU" baseline="0" dirty="0" smtClean="0"/>
          </a:p>
          <a:p>
            <a:r>
              <a:rPr lang="en-AU" baseline="0" dirty="0" smtClean="0"/>
              <a:t>Domain-specific information, such as specific RRRs and zone types.</a:t>
            </a:r>
          </a:p>
          <a:p>
            <a:endParaRPr lang="en-AU" baseline="0" dirty="0" smtClean="0"/>
          </a:p>
          <a:p>
            <a:r>
              <a:rPr lang="en-AU" baseline="0" dirty="0" smtClean="0"/>
              <a:t>Enhances software integration opportunities and user base for authoritative data.</a:t>
            </a:r>
            <a:endParaRPr lang="en-AU" dirty="0"/>
          </a:p>
        </p:txBody>
      </p:sp>
      <p:sp>
        <p:nvSpPr>
          <p:cNvPr id="4" name="Slide Number Placeholder 3"/>
          <p:cNvSpPr>
            <a:spLocks noGrp="1"/>
          </p:cNvSpPr>
          <p:nvPr>
            <p:ph type="sldNum" sz="quarter" idx="10"/>
          </p:nvPr>
        </p:nvSpPr>
        <p:spPr/>
        <p:txBody>
          <a:bodyPr/>
          <a:lstStyle/>
          <a:p>
            <a:fld id="{D88CB331-D909-5B4F-B112-D732FB3C014B}" type="slidenum">
              <a:rPr lang="en-US" smtClean="0"/>
              <a:t>8</a:t>
            </a:fld>
            <a:endParaRPr lang="en-US"/>
          </a:p>
        </p:txBody>
      </p:sp>
    </p:spTree>
    <p:extLst>
      <p:ext uri="{BB962C8B-B14F-4D97-AF65-F5344CB8AC3E}">
        <p14:creationId xmlns:p14="http://schemas.microsoft.com/office/powerpoint/2010/main" val="307895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151" indent="-296151">
              <a:buFontTx/>
              <a:buChar char="-"/>
            </a:pPr>
            <a:r>
              <a:rPr lang="en-AU" dirty="0" smtClean="0">
                <a:latin typeface="Arial"/>
                <a:cs typeface="Arial"/>
              </a:rPr>
              <a:t>A definitive geography of emergent features but a pathway</a:t>
            </a:r>
            <a:r>
              <a:rPr lang="en-AU" baseline="0" dirty="0" smtClean="0">
                <a:latin typeface="Arial"/>
                <a:cs typeface="Arial"/>
              </a:rPr>
              <a:t> to complexity</a:t>
            </a:r>
            <a:endParaRPr lang="en-AU" dirty="0" smtClean="0">
              <a:latin typeface="Arial"/>
              <a:cs typeface="Arial"/>
            </a:endParaRPr>
          </a:p>
          <a:p>
            <a:r>
              <a:rPr lang="en-AU" dirty="0" smtClean="0"/>
              <a:t>Note the</a:t>
            </a:r>
            <a:r>
              <a:rPr lang="en-AU" baseline="0" dirty="0" smtClean="0"/>
              <a:t>:</a:t>
            </a:r>
          </a:p>
          <a:p>
            <a:pPr marL="296151" indent="-296151">
              <a:buFontTx/>
              <a:buChar char="-"/>
            </a:pPr>
            <a:r>
              <a:rPr lang="en-AU" baseline="0" dirty="0" smtClean="0"/>
              <a:t>Extra coastline in the GBR</a:t>
            </a:r>
          </a:p>
          <a:p>
            <a:pPr marL="296151" indent="-296151">
              <a:buFontTx/>
              <a:buChar char="-"/>
            </a:pPr>
            <a:r>
              <a:rPr lang="en-AU" baseline="0" dirty="0" smtClean="0"/>
              <a:t>Coastline behind straight baselines</a:t>
            </a:r>
          </a:p>
          <a:p>
            <a:pPr marL="296151" indent="-296151">
              <a:buFontTx/>
              <a:buChar char="-"/>
            </a:pPr>
            <a:r>
              <a:rPr lang="en-AU" baseline="0" dirty="0" smtClean="0"/>
              <a:t>Rivers</a:t>
            </a:r>
          </a:p>
          <a:p>
            <a:pPr marL="296151" indent="-296151">
              <a:buFontTx/>
              <a:buChar char="-"/>
            </a:pPr>
            <a:r>
              <a:rPr lang="en-AU" baseline="0" dirty="0" smtClean="0"/>
              <a:t>Some features still to capture (offshore of the Kimberley (Rowley Shoals, Scott Reef, Ashmore and Cartier), Christmas Island)</a:t>
            </a:r>
            <a:endParaRPr lang="en-AU" dirty="0" smtClean="0"/>
          </a:p>
          <a:p>
            <a:pPr marL="296151" indent="-296151">
              <a:buFontTx/>
              <a:buChar char="-"/>
            </a:pPr>
            <a:endParaRPr lang="en-AU" dirty="0" smtClean="0">
              <a:latin typeface="Arial"/>
              <a:cs typeface="Arial"/>
            </a:endParaRPr>
          </a:p>
          <a:p>
            <a:pPr marL="296151" indent="-296151">
              <a:buFontTx/>
              <a:buChar char="-"/>
            </a:pPr>
            <a:r>
              <a:rPr lang="en-AU" dirty="0" smtClean="0">
                <a:latin typeface="Arial"/>
                <a:cs typeface="Arial"/>
              </a:rPr>
              <a:t>Ongoing development post derivation</a:t>
            </a:r>
            <a:r>
              <a:rPr lang="en-AU" baseline="0" dirty="0" smtClean="0">
                <a:latin typeface="Arial"/>
                <a:cs typeface="Arial"/>
              </a:rPr>
              <a:t> of the TSB</a:t>
            </a:r>
          </a:p>
          <a:p>
            <a:pPr marL="769993" lvl="1" indent="-296151">
              <a:buFontTx/>
              <a:buChar char="-"/>
            </a:pPr>
            <a:r>
              <a:rPr lang="en-AU" baseline="0" dirty="0" smtClean="0">
                <a:latin typeface="Arial"/>
                <a:cs typeface="Arial"/>
              </a:rPr>
              <a:t>Feature names (Working Group on Place Names)</a:t>
            </a:r>
            <a:endParaRPr lang="en-AU" dirty="0" smtClean="0">
              <a:latin typeface="Arial"/>
              <a:cs typeface="Arial"/>
            </a:endParaRPr>
          </a:p>
          <a:p>
            <a:pPr marL="296151" indent="-296151">
              <a:buFontTx/>
              <a:buChar char="-"/>
            </a:pPr>
            <a:endParaRPr lang="en-AU" dirty="0" smtClean="0">
              <a:latin typeface="Arial"/>
              <a:cs typeface="Arial"/>
            </a:endParaRPr>
          </a:p>
          <a:p>
            <a:pPr marL="296151" indent="-296151">
              <a:buFontTx/>
              <a:buChar char="-"/>
            </a:pPr>
            <a:endParaRPr lang="en-AU" dirty="0" smtClean="0">
              <a:latin typeface="Arial"/>
              <a:cs typeface="Arial"/>
            </a:endParaRPr>
          </a:p>
          <a:p>
            <a:pPr marL="473842" lvl="1"/>
            <a:endParaRPr lang="en-AU" baseline="0" dirty="0" smtClean="0"/>
          </a:p>
          <a:p>
            <a:endParaRPr lang="en-AU" dirty="0"/>
          </a:p>
        </p:txBody>
      </p:sp>
      <p:sp>
        <p:nvSpPr>
          <p:cNvPr id="4" name="Slide Number Placeholder 3"/>
          <p:cNvSpPr>
            <a:spLocks noGrp="1"/>
          </p:cNvSpPr>
          <p:nvPr>
            <p:ph type="sldNum" sz="quarter" idx="10"/>
          </p:nvPr>
        </p:nvSpPr>
        <p:spPr/>
        <p:txBody>
          <a:bodyPr/>
          <a:lstStyle/>
          <a:p>
            <a:fld id="{8D119C4B-65C0-4D70-A85F-6C309838A8DC}" type="slidenum">
              <a:rPr lang="en-AU" smtClean="0"/>
              <a:t>9</a:t>
            </a:fld>
            <a:endParaRPr lang="en-AU"/>
          </a:p>
        </p:txBody>
      </p:sp>
    </p:spTree>
    <p:extLst>
      <p:ext uri="{BB962C8B-B14F-4D97-AF65-F5344CB8AC3E}">
        <p14:creationId xmlns:p14="http://schemas.microsoft.com/office/powerpoint/2010/main" val="44014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8CB331-D909-5B4F-B112-D732FB3C014B}" type="slidenum">
              <a:rPr lang="en-US" smtClean="0"/>
              <a:t>10</a:t>
            </a:fld>
            <a:endParaRPr lang="en-US"/>
          </a:p>
        </p:txBody>
      </p:sp>
    </p:spTree>
    <p:extLst>
      <p:ext uri="{BB962C8B-B14F-4D97-AF65-F5344CB8AC3E}">
        <p14:creationId xmlns:p14="http://schemas.microsoft.com/office/powerpoint/2010/main" val="2078251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No Image">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E043A4B9-7A44-86E2-DE15-E2D003B462F1}"/>
              </a:ext>
            </a:extLst>
          </p:cNvPr>
          <p:cNvSpPr>
            <a:spLocks noGrp="1"/>
          </p:cNvSpPr>
          <p:nvPr>
            <p:ph type="ftr" sz="quarter" idx="3"/>
          </p:nvPr>
        </p:nvSpPr>
        <p:spPr>
          <a:xfrm>
            <a:off x="360000" y="7005449"/>
            <a:ext cx="3600000" cy="107722"/>
          </a:xfrm>
          <a:prstGeom prst="rect">
            <a:avLst/>
          </a:prstGeom>
        </p:spPr>
        <p:txBody>
          <a:bodyPr vert="horz" lIns="0" tIns="0" rIns="0" bIns="0" rtlCol="0" anchor="ctr">
            <a:spAutoFit/>
          </a:bodyPr>
          <a:lstStyle>
            <a:lvl1pPr algn="l">
              <a:defRPr sz="700" b="0" i="0">
                <a:solidFill>
                  <a:schemeClr val="bg1"/>
                </a:solidFill>
                <a:latin typeface="Arial Nova" panose="020B0504020202020204" pitchFamily="34" charset="0"/>
                <a:cs typeface="Arial" panose="020B0604020202020204" pitchFamily="34" charset="0"/>
              </a:defRPr>
            </a:lvl1pPr>
          </a:lstStyle>
          <a:p>
            <a:r>
              <a:rPr lang="en-US"/>
              <a:t>Space test</a:t>
            </a:r>
            <a:endParaRPr lang="en-US" dirty="0"/>
          </a:p>
        </p:txBody>
      </p:sp>
      <p:sp>
        <p:nvSpPr>
          <p:cNvPr id="10" name="Title 1">
            <a:extLst>
              <a:ext uri="{FF2B5EF4-FFF2-40B4-BE49-F238E27FC236}">
                <a16:creationId xmlns:a16="http://schemas.microsoft.com/office/drawing/2014/main" id="{38649B9B-A0C2-9E47-A8C6-7A135F3F5210}"/>
              </a:ext>
            </a:extLst>
          </p:cNvPr>
          <p:cNvSpPr>
            <a:spLocks noGrp="1"/>
          </p:cNvSpPr>
          <p:nvPr>
            <p:ph type="title" hasCustomPrompt="1"/>
          </p:nvPr>
        </p:nvSpPr>
        <p:spPr>
          <a:xfrm>
            <a:off x="360000" y="1976209"/>
            <a:ext cx="11431507" cy="1263101"/>
          </a:xfrm>
        </p:spPr>
        <p:txBody>
          <a:bodyPr anchor="b">
            <a:noAutofit/>
          </a:bodyPr>
          <a:lstStyle>
            <a:lvl1pPr algn="l">
              <a:defRPr sz="4000"/>
            </a:lvl1pPr>
          </a:lstStyle>
          <a:p>
            <a:r>
              <a:rPr lang="en-GB" dirty="0"/>
              <a:t>Click to edit Master title style here</a:t>
            </a:r>
            <a:endParaRPr lang="en-US" dirty="0"/>
          </a:p>
        </p:txBody>
      </p:sp>
      <p:sp>
        <p:nvSpPr>
          <p:cNvPr id="11" name="Content Placeholder 2">
            <a:extLst>
              <a:ext uri="{FF2B5EF4-FFF2-40B4-BE49-F238E27FC236}">
                <a16:creationId xmlns:a16="http://schemas.microsoft.com/office/drawing/2014/main" id="{9D5AE16E-2536-D54F-91ED-B05116DAA4CD}"/>
              </a:ext>
            </a:extLst>
          </p:cNvPr>
          <p:cNvSpPr>
            <a:spLocks noGrp="1"/>
          </p:cNvSpPr>
          <p:nvPr>
            <p:ph idx="1"/>
          </p:nvPr>
        </p:nvSpPr>
        <p:spPr>
          <a:xfrm>
            <a:off x="360000" y="3559107"/>
            <a:ext cx="11431507" cy="933856"/>
          </a:xfrm>
          <a:ln w="22225">
            <a:noFill/>
          </a:ln>
        </p:spPr>
        <p:txBody>
          <a:bodyPr>
            <a:normAutofit/>
          </a:bodyPr>
          <a:lstStyle>
            <a:lvl1pPr marL="0" indent="0">
              <a:buNone/>
              <a:defRPr sz="2000" b="0" i="0">
                <a:latin typeface="Arial Nova Light" panose="020B0304020202020204" pitchFamily="34" charset="0"/>
              </a:defRPr>
            </a:lvl1pPr>
            <a:lvl2pPr marL="457200" indent="0">
              <a:buNone/>
              <a:defRPr/>
            </a:lvl2pPr>
          </a:lstStyle>
          <a:p>
            <a:pPr lvl="0"/>
            <a:r>
              <a:rPr lang="en-US" smtClean="0"/>
              <a:t>Edit Master text styles</a:t>
            </a:r>
          </a:p>
        </p:txBody>
      </p:sp>
      <p:sp>
        <p:nvSpPr>
          <p:cNvPr id="13" name="Content Placeholder 2">
            <a:extLst>
              <a:ext uri="{FF2B5EF4-FFF2-40B4-BE49-F238E27FC236}">
                <a16:creationId xmlns:a16="http://schemas.microsoft.com/office/drawing/2014/main" id="{B43DFBB9-CEBB-EE40-8D45-893A572FE2DB}"/>
              </a:ext>
            </a:extLst>
          </p:cNvPr>
          <p:cNvSpPr>
            <a:spLocks noGrp="1"/>
          </p:cNvSpPr>
          <p:nvPr>
            <p:ph idx="13" hasCustomPrompt="1"/>
          </p:nvPr>
        </p:nvSpPr>
        <p:spPr>
          <a:xfrm>
            <a:off x="360000" y="4561057"/>
            <a:ext cx="11431507" cy="214010"/>
          </a:xfrm>
        </p:spPr>
        <p:txBody>
          <a:bodyPr>
            <a:normAutofit/>
          </a:bodyPr>
          <a:lstStyle>
            <a:lvl1pPr marL="0" indent="0">
              <a:buNone/>
              <a:defRPr sz="1100" b="0" i="0">
                <a:latin typeface="Arial Nova Light" panose="020B0304020202020204" pitchFamily="34" charset="0"/>
              </a:defRPr>
            </a:lvl1pPr>
            <a:lvl2pPr marL="457200" indent="0">
              <a:buNone/>
              <a:defRPr/>
            </a:lvl2pPr>
          </a:lstStyle>
          <a:p>
            <a:pPr lvl="0"/>
            <a:r>
              <a:rPr lang="en-GB" dirty="0"/>
              <a:t>Author | Position</a:t>
            </a:r>
          </a:p>
        </p:txBody>
      </p:sp>
      <p:pic>
        <p:nvPicPr>
          <p:cNvPr id="14" name="Picture 13">
            <a:extLst>
              <a:ext uri="{FF2B5EF4-FFF2-40B4-BE49-F238E27FC236}">
                <a16:creationId xmlns:a16="http://schemas.microsoft.com/office/drawing/2014/main" id="{2D103644-4A85-A149-B597-6318B6773AE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48724"/>
          <a:stretch/>
        </p:blipFill>
        <p:spPr>
          <a:xfrm>
            <a:off x="360000" y="288000"/>
            <a:ext cx="2208535" cy="540000"/>
          </a:xfrm>
          <a:prstGeom prst="rect">
            <a:avLst/>
          </a:prstGeom>
        </p:spPr>
      </p:pic>
      <p:sp>
        <p:nvSpPr>
          <p:cNvPr id="8" name="Rectangle 7">
            <a:extLst>
              <a:ext uri="{FF2B5EF4-FFF2-40B4-BE49-F238E27FC236}">
                <a16:creationId xmlns:a16="http://schemas.microsoft.com/office/drawing/2014/main" id="{F2C4F732-0272-1F42-E54B-AD2571EF9C23}"/>
              </a:ext>
            </a:extLst>
          </p:cNvPr>
          <p:cNvSpPr/>
          <p:nvPr userDrawn="1"/>
        </p:nvSpPr>
        <p:spPr>
          <a:xfrm>
            <a:off x="360000" y="3374008"/>
            <a:ext cx="10800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04E8CC11-66D7-0D28-A70D-1F3798A9CC8F}"/>
              </a:ext>
            </a:extLst>
          </p:cNvPr>
          <p:cNvSpPr txBox="1"/>
          <p:nvPr userDrawn="1"/>
        </p:nvSpPr>
        <p:spPr>
          <a:xfrm>
            <a:off x="880055" y="6624139"/>
            <a:ext cx="2305118" cy="107722"/>
          </a:xfrm>
          <a:prstGeom prst="rect">
            <a:avLst/>
          </a:prstGeom>
          <a:noFill/>
        </p:spPr>
        <p:txBody>
          <a:bodyPr wrap="non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700" b="0" i="0" kern="1200" dirty="0">
                <a:solidFill>
                  <a:schemeClr val="bg1"/>
                </a:solidFill>
                <a:effectLst/>
                <a:latin typeface="Arial Nova Light" panose="020B0304020202020204" pitchFamily="34" charset="0"/>
                <a:ea typeface="+mn-ea"/>
                <a:cs typeface="+mn-cs"/>
              </a:rPr>
              <a:t>© Commonwealth of Australia (Geoscience Australia) 2022.</a:t>
            </a:r>
          </a:p>
        </p:txBody>
      </p:sp>
      <p:pic>
        <p:nvPicPr>
          <p:cNvPr id="15" name="Picture 14">
            <a:extLst>
              <a:ext uri="{FF2B5EF4-FFF2-40B4-BE49-F238E27FC236}">
                <a16:creationId xmlns:a16="http://schemas.microsoft.com/office/drawing/2014/main" id="{F4D5A30D-845F-5055-4934-FEBC2878086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60000" y="6606000"/>
            <a:ext cx="411430" cy="144000"/>
          </a:xfrm>
          <a:prstGeom prst="rect">
            <a:avLst/>
          </a:prstGeom>
        </p:spPr>
      </p:pic>
    </p:spTree>
    <p:extLst>
      <p:ext uri="{BB962C8B-B14F-4D97-AF65-F5344CB8AC3E}">
        <p14:creationId xmlns:p14="http://schemas.microsoft.com/office/powerpoint/2010/main" val="345062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Imag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BC39BE42-4423-C743-8930-27E4EAEEBE98}"/>
              </a:ext>
            </a:extLst>
          </p:cNvPr>
          <p:cNvSpPr>
            <a:spLocks noGrp="1"/>
          </p:cNvSpPr>
          <p:nvPr>
            <p:ph type="pic" sz="quarter" idx="12" hasCustomPrompt="1"/>
          </p:nvPr>
        </p:nvSpPr>
        <p:spPr>
          <a:xfrm>
            <a:off x="0" y="-1"/>
            <a:ext cx="4274288" cy="6858001"/>
          </a:xfrm>
          <a:prstGeom prst="rect">
            <a:avLst/>
          </a:prstGeom>
          <a:noFill/>
        </p:spPr>
        <p:txBody>
          <a:bodyPr anchor="ctr"/>
          <a:lstStyle>
            <a:lvl1pPr marL="0" indent="0" algn="ctr">
              <a:buNone/>
              <a:defRPr b="0" i="0">
                <a:solidFill>
                  <a:schemeClr val="bg1"/>
                </a:solidFill>
                <a:latin typeface="Arial Nova Light" panose="020B0304020202020204" pitchFamily="34" charset="0"/>
              </a:defRPr>
            </a:lvl1pPr>
          </a:lstStyle>
          <a:p>
            <a:r>
              <a:rPr lang="en-US" dirty="0"/>
              <a:t>Click to add picture</a:t>
            </a:r>
          </a:p>
        </p:txBody>
      </p:sp>
      <p:sp>
        <p:nvSpPr>
          <p:cNvPr id="2" name="Title 1">
            <a:extLst>
              <a:ext uri="{FF2B5EF4-FFF2-40B4-BE49-F238E27FC236}">
                <a16:creationId xmlns:a16="http://schemas.microsoft.com/office/drawing/2014/main" id="{B2E572B4-BCBD-764A-A86B-E3C1596A925F}"/>
              </a:ext>
            </a:extLst>
          </p:cNvPr>
          <p:cNvSpPr>
            <a:spLocks noGrp="1"/>
          </p:cNvSpPr>
          <p:nvPr>
            <p:ph type="title" hasCustomPrompt="1"/>
          </p:nvPr>
        </p:nvSpPr>
        <p:spPr>
          <a:xfrm>
            <a:off x="4869711" y="2113013"/>
            <a:ext cx="6655981" cy="1107996"/>
          </a:xfrm>
        </p:spPr>
        <p:txBody>
          <a:bodyPr wrap="square" anchor="b" anchorCtr="0">
            <a:spAutoFit/>
          </a:bodyPr>
          <a:lstStyle>
            <a:lvl1pPr>
              <a:defRPr sz="4000" b="1" i="0">
                <a:latin typeface="Arial Nova" panose="020B0504020202020204" pitchFamily="34" charset="0"/>
              </a:defRPr>
            </a:lvl1pPr>
          </a:lstStyle>
          <a:p>
            <a:r>
              <a:rPr lang="en-GB" dirty="0"/>
              <a:t>Click to edit Master title style (Arial Nova Bold)</a:t>
            </a:r>
            <a:endParaRPr lang="en-US" dirty="0"/>
          </a:p>
        </p:txBody>
      </p:sp>
      <p:sp>
        <p:nvSpPr>
          <p:cNvPr id="3" name="Content Placeholder 2">
            <a:extLst>
              <a:ext uri="{FF2B5EF4-FFF2-40B4-BE49-F238E27FC236}">
                <a16:creationId xmlns:a16="http://schemas.microsoft.com/office/drawing/2014/main" id="{A9AEE055-D3C6-FC4A-A91E-C2D5A8544686}"/>
              </a:ext>
            </a:extLst>
          </p:cNvPr>
          <p:cNvSpPr>
            <a:spLocks noGrp="1"/>
          </p:cNvSpPr>
          <p:nvPr>
            <p:ph idx="1"/>
          </p:nvPr>
        </p:nvSpPr>
        <p:spPr>
          <a:xfrm>
            <a:off x="4869711" y="3559107"/>
            <a:ext cx="6655981" cy="933856"/>
          </a:xfrm>
        </p:spPr>
        <p:txBody>
          <a:bodyPr>
            <a:normAutofit/>
          </a:bodyPr>
          <a:lstStyle>
            <a:lvl1pPr marL="0" indent="0">
              <a:buNone/>
              <a:defRPr sz="2000" b="0" i="0">
                <a:latin typeface="Arial Nova Light" panose="020B0304020202020204" pitchFamily="34" charset="0"/>
              </a:defRPr>
            </a:lvl1pPr>
            <a:lvl2pPr marL="457200" indent="0">
              <a:buNone/>
              <a:defRPr/>
            </a:lvl2pPr>
          </a:lstStyle>
          <a:p>
            <a:pPr lvl="0"/>
            <a:r>
              <a:rPr lang="en-US" smtClean="0"/>
              <a:t>Edit Master text styles</a:t>
            </a:r>
          </a:p>
        </p:txBody>
      </p:sp>
      <p:sp>
        <p:nvSpPr>
          <p:cNvPr id="5" name="Footer Placeholder 4">
            <a:extLst>
              <a:ext uri="{FF2B5EF4-FFF2-40B4-BE49-F238E27FC236}">
                <a16:creationId xmlns:a16="http://schemas.microsoft.com/office/drawing/2014/main" id="{B1CB9D71-E9E0-F94B-B191-01F3B0D20E48}"/>
              </a:ext>
            </a:extLst>
          </p:cNvPr>
          <p:cNvSpPr>
            <a:spLocks noGrp="1"/>
          </p:cNvSpPr>
          <p:nvPr>
            <p:ph type="ftr" sz="quarter" idx="11"/>
          </p:nvPr>
        </p:nvSpPr>
        <p:spPr>
          <a:xfrm>
            <a:off x="360000" y="7096714"/>
            <a:ext cx="3600000" cy="107722"/>
          </a:xfrm>
        </p:spPr>
        <p:txBody>
          <a:bodyPr/>
          <a:lstStyle>
            <a:lvl1pPr>
              <a:defRPr sz="700" b="0" i="0">
                <a:latin typeface="Arial Nova" panose="020B0504020202020204" pitchFamily="34" charset="0"/>
              </a:defRPr>
            </a:lvl1pPr>
          </a:lstStyle>
          <a:p>
            <a:r>
              <a:rPr lang="en-US"/>
              <a:t>Space test</a:t>
            </a:r>
            <a:endParaRPr lang="en-US" dirty="0"/>
          </a:p>
        </p:txBody>
      </p:sp>
      <p:sp>
        <p:nvSpPr>
          <p:cNvPr id="8" name="Content Placeholder 2">
            <a:extLst>
              <a:ext uri="{FF2B5EF4-FFF2-40B4-BE49-F238E27FC236}">
                <a16:creationId xmlns:a16="http://schemas.microsoft.com/office/drawing/2014/main" id="{BC3F8AA5-8C3B-E649-90B6-206B83A05DCE}"/>
              </a:ext>
            </a:extLst>
          </p:cNvPr>
          <p:cNvSpPr>
            <a:spLocks noGrp="1"/>
          </p:cNvSpPr>
          <p:nvPr>
            <p:ph idx="13" hasCustomPrompt="1"/>
          </p:nvPr>
        </p:nvSpPr>
        <p:spPr>
          <a:xfrm>
            <a:off x="4869711" y="4561057"/>
            <a:ext cx="6655981" cy="214010"/>
          </a:xfrm>
        </p:spPr>
        <p:txBody>
          <a:bodyPr>
            <a:normAutofit/>
          </a:bodyPr>
          <a:lstStyle>
            <a:lvl1pPr marL="0" indent="0">
              <a:buNone/>
              <a:defRPr sz="1100" b="0" i="0">
                <a:latin typeface="Arial Nova Light" panose="020B0304020202020204" pitchFamily="34" charset="0"/>
              </a:defRPr>
            </a:lvl1pPr>
            <a:lvl2pPr marL="457200" indent="0">
              <a:buNone/>
              <a:defRPr/>
            </a:lvl2pPr>
          </a:lstStyle>
          <a:p>
            <a:pPr lvl="0"/>
            <a:r>
              <a:rPr lang="en-GB" dirty="0"/>
              <a:t>Author | Position</a:t>
            </a:r>
          </a:p>
        </p:txBody>
      </p:sp>
      <p:pic>
        <p:nvPicPr>
          <p:cNvPr id="14" name="Picture 13">
            <a:extLst>
              <a:ext uri="{FF2B5EF4-FFF2-40B4-BE49-F238E27FC236}">
                <a16:creationId xmlns:a16="http://schemas.microsoft.com/office/drawing/2014/main" id="{2D103644-4A85-A149-B597-6318B6773AE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48724"/>
          <a:stretch/>
        </p:blipFill>
        <p:spPr>
          <a:xfrm>
            <a:off x="4860000" y="288000"/>
            <a:ext cx="2208535" cy="540000"/>
          </a:xfrm>
          <a:prstGeom prst="rect">
            <a:avLst/>
          </a:prstGeom>
        </p:spPr>
      </p:pic>
      <p:sp>
        <p:nvSpPr>
          <p:cNvPr id="10" name="Rectangle 9"/>
          <p:cNvSpPr/>
          <p:nvPr userDrawn="1"/>
        </p:nvSpPr>
        <p:spPr>
          <a:xfrm>
            <a:off x="4869712" y="3374008"/>
            <a:ext cx="7920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latin typeface="Arial Nova Light" panose="020B0304020202020204" pitchFamily="34" charset="0"/>
            </a:endParaRPr>
          </a:p>
        </p:txBody>
      </p:sp>
      <p:sp>
        <p:nvSpPr>
          <p:cNvPr id="12" name="TextBox 11">
            <a:extLst>
              <a:ext uri="{FF2B5EF4-FFF2-40B4-BE49-F238E27FC236}">
                <a16:creationId xmlns:a16="http://schemas.microsoft.com/office/drawing/2014/main" id="{98926547-0490-5F46-D007-E54543853840}"/>
              </a:ext>
            </a:extLst>
          </p:cNvPr>
          <p:cNvSpPr txBox="1"/>
          <p:nvPr userDrawn="1"/>
        </p:nvSpPr>
        <p:spPr>
          <a:xfrm>
            <a:off x="5380055" y="6624139"/>
            <a:ext cx="2305118" cy="107722"/>
          </a:xfrm>
          <a:prstGeom prst="rect">
            <a:avLst/>
          </a:prstGeom>
          <a:noFill/>
        </p:spPr>
        <p:txBody>
          <a:bodyPr wrap="non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700" b="0" i="0" kern="1200" dirty="0">
                <a:solidFill>
                  <a:schemeClr val="bg1"/>
                </a:solidFill>
                <a:effectLst/>
                <a:latin typeface="Arial Nova Light" panose="020B0304020202020204" pitchFamily="34" charset="0"/>
                <a:ea typeface="+mn-ea"/>
                <a:cs typeface="+mn-cs"/>
              </a:rPr>
              <a:t>© Commonwealth of Australia (Geoscience Australia) 2022.</a:t>
            </a:r>
          </a:p>
        </p:txBody>
      </p:sp>
      <p:pic>
        <p:nvPicPr>
          <p:cNvPr id="13" name="Picture 12">
            <a:extLst>
              <a:ext uri="{FF2B5EF4-FFF2-40B4-BE49-F238E27FC236}">
                <a16:creationId xmlns:a16="http://schemas.microsoft.com/office/drawing/2014/main" id="{76193E9B-98EE-96E6-22A9-EC50E03295E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60000" y="6606000"/>
            <a:ext cx="411430" cy="144000"/>
          </a:xfrm>
          <a:prstGeom prst="rect">
            <a:avLst/>
          </a:prstGeom>
        </p:spPr>
      </p:pic>
    </p:spTree>
    <p:extLst>
      <p:ext uri="{BB962C8B-B14F-4D97-AF65-F5344CB8AC3E}">
        <p14:creationId xmlns:p14="http://schemas.microsoft.com/office/powerpoint/2010/main" val="416033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d Slide_No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82B3D96-03D7-39AA-4861-BADD06A8C0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48724"/>
          <a:stretch/>
        </p:blipFill>
        <p:spPr>
          <a:xfrm>
            <a:off x="360000" y="288000"/>
            <a:ext cx="2208535" cy="540000"/>
          </a:xfrm>
          <a:prstGeom prst="rect">
            <a:avLst/>
          </a:prstGeom>
        </p:spPr>
      </p:pic>
      <p:sp>
        <p:nvSpPr>
          <p:cNvPr id="7" name="Title 1">
            <a:extLst>
              <a:ext uri="{FF2B5EF4-FFF2-40B4-BE49-F238E27FC236}">
                <a16:creationId xmlns:a16="http://schemas.microsoft.com/office/drawing/2014/main" id="{745651C9-955D-F586-FE7C-397DBB75C185}"/>
              </a:ext>
            </a:extLst>
          </p:cNvPr>
          <p:cNvSpPr>
            <a:spLocks noGrp="1"/>
          </p:cNvSpPr>
          <p:nvPr>
            <p:ph type="title" hasCustomPrompt="1"/>
          </p:nvPr>
        </p:nvSpPr>
        <p:spPr>
          <a:xfrm>
            <a:off x="360000" y="1976208"/>
            <a:ext cx="11441959" cy="576000"/>
          </a:xfrm>
        </p:spPr>
        <p:txBody>
          <a:bodyPr anchor="t">
            <a:noAutofit/>
          </a:bodyPr>
          <a:lstStyle>
            <a:lvl1pPr algn="l">
              <a:defRPr sz="3600" b="1" i="0">
                <a:latin typeface="Arial Nova" panose="020B0504020202020204" pitchFamily="34" charset="0"/>
              </a:defRPr>
            </a:lvl1pPr>
          </a:lstStyle>
          <a:p>
            <a:r>
              <a:rPr lang="en-GB" dirty="0"/>
              <a:t>Thank you</a:t>
            </a:r>
            <a:endParaRPr lang="en-US" dirty="0"/>
          </a:p>
        </p:txBody>
      </p:sp>
      <p:sp>
        <p:nvSpPr>
          <p:cNvPr id="8" name="Content Placeholder 2">
            <a:extLst>
              <a:ext uri="{FF2B5EF4-FFF2-40B4-BE49-F238E27FC236}">
                <a16:creationId xmlns:a16="http://schemas.microsoft.com/office/drawing/2014/main" id="{3788FEEF-C0E6-F534-56E1-CC011653AEE3}"/>
              </a:ext>
            </a:extLst>
          </p:cNvPr>
          <p:cNvSpPr>
            <a:spLocks noGrp="1"/>
          </p:cNvSpPr>
          <p:nvPr>
            <p:ph idx="1"/>
          </p:nvPr>
        </p:nvSpPr>
        <p:spPr>
          <a:xfrm>
            <a:off x="360000" y="2635332"/>
            <a:ext cx="11441959" cy="933856"/>
          </a:xfrm>
        </p:spPr>
        <p:txBody>
          <a:bodyPr>
            <a:normAutofit/>
          </a:bodyPr>
          <a:lstStyle>
            <a:lvl1pPr marL="0" indent="0">
              <a:buNone/>
              <a:defRPr sz="2000" b="0" i="0">
                <a:latin typeface="Arial Nova Light" panose="020B0304020202020204" pitchFamily="34" charset="0"/>
              </a:defRPr>
            </a:lvl1pPr>
            <a:lvl2pPr marL="457200" indent="0">
              <a:buNone/>
              <a:defRPr/>
            </a:lvl2pPr>
          </a:lstStyle>
          <a:p>
            <a:pPr lvl="0"/>
            <a:r>
              <a:rPr lang="en-US" smtClean="0"/>
              <a:t>Edit Master text styles</a:t>
            </a:r>
          </a:p>
        </p:txBody>
      </p:sp>
      <p:sp>
        <p:nvSpPr>
          <p:cNvPr id="12" name="Content Placeholder 2">
            <a:extLst>
              <a:ext uri="{FF2B5EF4-FFF2-40B4-BE49-F238E27FC236}">
                <a16:creationId xmlns:a16="http://schemas.microsoft.com/office/drawing/2014/main" id="{345E5D05-C09A-B146-5290-95E50B3C643F}"/>
              </a:ext>
            </a:extLst>
          </p:cNvPr>
          <p:cNvSpPr>
            <a:spLocks noGrp="1"/>
          </p:cNvSpPr>
          <p:nvPr>
            <p:ph idx="14" hasCustomPrompt="1"/>
          </p:nvPr>
        </p:nvSpPr>
        <p:spPr>
          <a:xfrm>
            <a:off x="360000" y="4164786"/>
            <a:ext cx="11441959" cy="983683"/>
          </a:xfrm>
        </p:spPr>
        <p:txBody>
          <a:bodyPr>
            <a:normAutofit/>
          </a:bodyPr>
          <a:lstStyle>
            <a:lvl1pPr marL="0" indent="0">
              <a:spcBef>
                <a:spcPts val="0"/>
              </a:spcBef>
              <a:spcAft>
                <a:spcPts val="300"/>
              </a:spcAft>
              <a:buNone/>
              <a:defRPr sz="1100" b="0" i="0">
                <a:latin typeface="Arial Nova Light" panose="020B0304020202020204" pitchFamily="34" charset="0"/>
              </a:defRPr>
            </a:lvl1pPr>
            <a:lvl2pPr marL="457200" indent="0">
              <a:buNone/>
              <a:defRPr/>
            </a:lvl2pPr>
          </a:lstStyle>
          <a:p>
            <a:pPr lvl="0"/>
            <a:r>
              <a:rPr lang="en-US" dirty="0"/>
              <a:t>Click to add contact details</a:t>
            </a:r>
          </a:p>
          <a:p>
            <a:pPr lvl="0"/>
            <a:r>
              <a:rPr lang="en-US" dirty="0"/>
              <a:t>Web </a:t>
            </a:r>
            <a:r>
              <a:rPr lang="en-US" dirty="0" err="1"/>
              <a:t>dea.ga.gov.au</a:t>
            </a:r>
            <a:endParaRPr lang="en-US" dirty="0"/>
          </a:p>
          <a:p>
            <a:pPr lvl="0"/>
            <a:r>
              <a:rPr lang="en-US" dirty="0"/>
              <a:t>Email </a:t>
            </a:r>
            <a:r>
              <a:rPr lang="en-US" dirty="0" err="1"/>
              <a:t>dea@ga.gov.au</a:t>
            </a:r>
            <a:endParaRPr lang="en-US" dirty="0"/>
          </a:p>
        </p:txBody>
      </p:sp>
      <p:sp>
        <p:nvSpPr>
          <p:cNvPr id="13" name="TextBox 12">
            <a:extLst>
              <a:ext uri="{FF2B5EF4-FFF2-40B4-BE49-F238E27FC236}">
                <a16:creationId xmlns:a16="http://schemas.microsoft.com/office/drawing/2014/main" id="{EA4B4EB7-FC3C-B35C-A2C5-C972D2BFE122}"/>
              </a:ext>
            </a:extLst>
          </p:cNvPr>
          <p:cNvSpPr txBox="1"/>
          <p:nvPr userDrawn="1"/>
        </p:nvSpPr>
        <p:spPr>
          <a:xfrm>
            <a:off x="360000" y="3784392"/>
            <a:ext cx="11441959"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dirty="0">
                <a:solidFill>
                  <a:schemeClr val="bg1"/>
                </a:solidFill>
                <a:latin typeface="Arial Nova" panose="020B0504020202020204" pitchFamily="34" charset="0"/>
                <a:cs typeface="Arial" panose="020B0604020202020204" pitchFamily="34" charset="0"/>
              </a:rPr>
              <a:t>Further information</a:t>
            </a:r>
          </a:p>
        </p:txBody>
      </p:sp>
      <p:sp>
        <p:nvSpPr>
          <p:cNvPr id="9" name="TextBox 8">
            <a:extLst>
              <a:ext uri="{FF2B5EF4-FFF2-40B4-BE49-F238E27FC236}">
                <a16:creationId xmlns:a16="http://schemas.microsoft.com/office/drawing/2014/main" id="{727ACD7E-83E6-E309-7C6A-70FD210ECC43}"/>
              </a:ext>
            </a:extLst>
          </p:cNvPr>
          <p:cNvSpPr txBox="1"/>
          <p:nvPr userDrawn="1"/>
        </p:nvSpPr>
        <p:spPr>
          <a:xfrm>
            <a:off x="880055" y="6624139"/>
            <a:ext cx="2305118" cy="107722"/>
          </a:xfrm>
          <a:prstGeom prst="rect">
            <a:avLst/>
          </a:prstGeom>
          <a:noFill/>
        </p:spPr>
        <p:txBody>
          <a:bodyPr wrap="non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700" b="0" i="0" kern="1200" dirty="0">
                <a:solidFill>
                  <a:schemeClr val="bg1"/>
                </a:solidFill>
                <a:effectLst/>
                <a:latin typeface="Arial Nova Light" panose="020B0304020202020204" pitchFamily="34" charset="0"/>
                <a:ea typeface="+mn-ea"/>
                <a:cs typeface="+mn-cs"/>
              </a:rPr>
              <a:t>© Commonwealth of Australia (Geoscience Australia) 2022.</a:t>
            </a:r>
          </a:p>
        </p:txBody>
      </p:sp>
      <p:pic>
        <p:nvPicPr>
          <p:cNvPr id="10" name="Picture 9">
            <a:extLst>
              <a:ext uri="{FF2B5EF4-FFF2-40B4-BE49-F238E27FC236}">
                <a16:creationId xmlns:a16="http://schemas.microsoft.com/office/drawing/2014/main" id="{577D4278-82E1-A0FE-F0B8-BEEB4B3D64E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60000" y="6606000"/>
            <a:ext cx="411430" cy="144000"/>
          </a:xfrm>
          <a:prstGeom prst="rect">
            <a:avLst/>
          </a:prstGeom>
        </p:spPr>
      </p:pic>
    </p:spTree>
    <p:extLst>
      <p:ext uri="{BB962C8B-B14F-4D97-AF65-F5344CB8AC3E}">
        <p14:creationId xmlns:p14="http://schemas.microsoft.com/office/powerpoint/2010/main" val="151184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d Slide_Imag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BC39BE42-4423-C743-8930-27E4EAEEBE98}"/>
              </a:ext>
            </a:extLst>
          </p:cNvPr>
          <p:cNvSpPr>
            <a:spLocks noGrp="1"/>
          </p:cNvSpPr>
          <p:nvPr>
            <p:ph type="pic" sz="quarter" idx="12" hasCustomPrompt="1"/>
          </p:nvPr>
        </p:nvSpPr>
        <p:spPr>
          <a:xfrm>
            <a:off x="0" y="-1"/>
            <a:ext cx="4274288" cy="6858001"/>
          </a:xfrm>
          <a:prstGeom prst="rect">
            <a:avLst/>
          </a:prstGeom>
          <a:noFill/>
        </p:spPr>
        <p:txBody>
          <a:bodyPr anchor="ctr"/>
          <a:lstStyle>
            <a:lvl1pPr marL="0" indent="0" algn="ctr">
              <a:buNone/>
              <a:defRPr>
                <a:solidFill>
                  <a:schemeClr val="bg1"/>
                </a:solidFill>
              </a:defRPr>
            </a:lvl1pPr>
          </a:lstStyle>
          <a:p>
            <a:r>
              <a:rPr lang="en-US" dirty="0"/>
              <a:t>Click to add picture</a:t>
            </a:r>
          </a:p>
        </p:txBody>
      </p:sp>
      <p:sp>
        <p:nvSpPr>
          <p:cNvPr id="13" name="Title 1">
            <a:extLst>
              <a:ext uri="{FF2B5EF4-FFF2-40B4-BE49-F238E27FC236}">
                <a16:creationId xmlns:a16="http://schemas.microsoft.com/office/drawing/2014/main" id="{993513FD-8303-DF4C-90A2-A8146110D613}"/>
              </a:ext>
            </a:extLst>
          </p:cNvPr>
          <p:cNvSpPr>
            <a:spLocks noGrp="1"/>
          </p:cNvSpPr>
          <p:nvPr>
            <p:ph type="title" hasCustomPrompt="1"/>
          </p:nvPr>
        </p:nvSpPr>
        <p:spPr>
          <a:xfrm>
            <a:off x="4869709" y="1976208"/>
            <a:ext cx="6921797" cy="576000"/>
          </a:xfrm>
        </p:spPr>
        <p:txBody>
          <a:bodyPr anchor="t">
            <a:noAutofit/>
          </a:bodyPr>
          <a:lstStyle>
            <a:lvl1pPr algn="l">
              <a:defRPr sz="3600" b="1" i="0">
                <a:latin typeface="Arial Nova" panose="020B0504020202020204" pitchFamily="34" charset="0"/>
              </a:defRPr>
            </a:lvl1pPr>
          </a:lstStyle>
          <a:p>
            <a:r>
              <a:rPr lang="en-GB" dirty="0"/>
              <a:t>Thank you</a:t>
            </a:r>
            <a:endParaRPr lang="en-US" dirty="0"/>
          </a:p>
        </p:txBody>
      </p:sp>
      <p:sp>
        <p:nvSpPr>
          <p:cNvPr id="15" name="Content Placeholder 2">
            <a:extLst>
              <a:ext uri="{FF2B5EF4-FFF2-40B4-BE49-F238E27FC236}">
                <a16:creationId xmlns:a16="http://schemas.microsoft.com/office/drawing/2014/main" id="{72699D7B-7784-B94F-AC2D-CF2D3581703E}"/>
              </a:ext>
            </a:extLst>
          </p:cNvPr>
          <p:cNvSpPr>
            <a:spLocks noGrp="1"/>
          </p:cNvSpPr>
          <p:nvPr>
            <p:ph idx="1"/>
          </p:nvPr>
        </p:nvSpPr>
        <p:spPr>
          <a:xfrm>
            <a:off x="4869709" y="2635332"/>
            <a:ext cx="6921797" cy="933856"/>
          </a:xfrm>
        </p:spPr>
        <p:txBody>
          <a:bodyPr>
            <a:normAutofit/>
          </a:bodyPr>
          <a:lstStyle>
            <a:lvl1pPr marL="0" indent="0">
              <a:buNone/>
              <a:defRPr sz="2000" b="0" i="0">
                <a:latin typeface="Arial Nova Light" panose="020B0304020202020204" pitchFamily="34" charset="0"/>
              </a:defRPr>
            </a:lvl1pPr>
            <a:lvl2pPr marL="457200" indent="0">
              <a:buNone/>
              <a:defRPr/>
            </a:lvl2pPr>
          </a:lstStyle>
          <a:p>
            <a:pPr lvl="0"/>
            <a:r>
              <a:rPr lang="en-US" smtClean="0"/>
              <a:t>Edit Master text styles</a:t>
            </a:r>
          </a:p>
        </p:txBody>
      </p:sp>
      <p:sp>
        <p:nvSpPr>
          <p:cNvPr id="16" name="Content Placeholder 2">
            <a:extLst>
              <a:ext uri="{FF2B5EF4-FFF2-40B4-BE49-F238E27FC236}">
                <a16:creationId xmlns:a16="http://schemas.microsoft.com/office/drawing/2014/main" id="{527BD60E-0ED5-954C-A718-29EA75B7B0E2}"/>
              </a:ext>
            </a:extLst>
          </p:cNvPr>
          <p:cNvSpPr>
            <a:spLocks noGrp="1"/>
          </p:cNvSpPr>
          <p:nvPr>
            <p:ph idx="14" hasCustomPrompt="1"/>
          </p:nvPr>
        </p:nvSpPr>
        <p:spPr>
          <a:xfrm>
            <a:off x="4869709" y="4164786"/>
            <a:ext cx="6921797" cy="983683"/>
          </a:xfrm>
        </p:spPr>
        <p:txBody>
          <a:bodyPr>
            <a:normAutofit/>
          </a:bodyPr>
          <a:lstStyle>
            <a:lvl1pPr marL="0" indent="0">
              <a:spcBef>
                <a:spcPts val="0"/>
              </a:spcBef>
              <a:spcAft>
                <a:spcPts val="300"/>
              </a:spcAft>
              <a:buNone/>
              <a:defRPr sz="1100" b="0" i="0">
                <a:latin typeface="Arial Nova Light" panose="020B0304020202020204" pitchFamily="34" charset="0"/>
              </a:defRPr>
            </a:lvl1pPr>
            <a:lvl2pPr marL="457200" indent="0">
              <a:buNone/>
              <a:defRPr/>
            </a:lvl2pPr>
          </a:lstStyle>
          <a:p>
            <a:pPr lvl="0"/>
            <a:r>
              <a:rPr lang="en-US" dirty="0"/>
              <a:t>Click to add contact details</a:t>
            </a:r>
          </a:p>
          <a:p>
            <a:pPr lvl="0"/>
            <a:r>
              <a:rPr lang="en-US" dirty="0"/>
              <a:t>Web </a:t>
            </a:r>
            <a:r>
              <a:rPr lang="en-US" dirty="0" err="1"/>
              <a:t>dea.ga.gov.au</a:t>
            </a:r>
            <a:endParaRPr lang="en-US" dirty="0"/>
          </a:p>
          <a:p>
            <a:pPr lvl="0"/>
            <a:r>
              <a:rPr lang="en-US" dirty="0"/>
              <a:t>Email </a:t>
            </a:r>
            <a:r>
              <a:rPr lang="en-US" dirty="0" err="1"/>
              <a:t>dea@ga.gov.au</a:t>
            </a:r>
            <a:endParaRPr lang="en-US" dirty="0"/>
          </a:p>
        </p:txBody>
      </p:sp>
      <p:sp>
        <p:nvSpPr>
          <p:cNvPr id="19" name="TextBox 18">
            <a:extLst>
              <a:ext uri="{FF2B5EF4-FFF2-40B4-BE49-F238E27FC236}">
                <a16:creationId xmlns:a16="http://schemas.microsoft.com/office/drawing/2014/main" id="{8C19851C-BB7B-8E44-B7CD-FCA5A07674DC}"/>
              </a:ext>
            </a:extLst>
          </p:cNvPr>
          <p:cNvSpPr txBox="1"/>
          <p:nvPr userDrawn="1"/>
        </p:nvSpPr>
        <p:spPr>
          <a:xfrm>
            <a:off x="4869710" y="3784392"/>
            <a:ext cx="648409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dirty="0">
                <a:solidFill>
                  <a:schemeClr val="bg1"/>
                </a:solidFill>
                <a:latin typeface="Arial Nova" panose="020B0504020202020204" pitchFamily="34" charset="0"/>
                <a:cs typeface="Arial" panose="020B0604020202020204" pitchFamily="34" charset="0"/>
              </a:rPr>
              <a:t>Further information</a:t>
            </a:r>
          </a:p>
        </p:txBody>
      </p:sp>
      <p:pic>
        <p:nvPicPr>
          <p:cNvPr id="14" name="Picture 13">
            <a:extLst>
              <a:ext uri="{FF2B5EF4-FFF2-40B4-BE49-F238E27FC236}">
                <a16:creationId xmlns:a16="http://schemas.microsoft.com/office/drawing/2014/main" id="{731E1431-A5CB-B87A-0B77-29D7EED19D7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48724"/>
          <a:stretch/>
        </p:blipFill>
        <p:spPr>
          <a:xfrm>
            <a:off x="4860000" y="288000"/>
            <a:ext cx="2208535" cy="540000"/>
          </a:xfrm>
          <a:prstGeom prst="rect">
            <a:avLst/>
          </a:prstGeom>
        </p:spPr>
      </p:pic>
      <p:sp>
        <p:nvSpPr>
          <p:cNvPr id="8" name="TextBox 7">
            <a:extLst>
              <a:ext uri="{FF2B5EF4-FFF2-40B4-BE49-F238E27FC236}">
                <a16:creationId xmlns:a16="http://schemas.microsoft.com/office/drawing/2014/main" id="{031395A2-B45C-E9C2-C9CF-31B42AD83A02}"/>
              </a:ext>
            </a:extLst>
          </p:cNvPr>
          <p:cNvSpPr txBox="1"/>
          <p:nvPr userDrawn="1"/>
        </p:nvSpPr>
        <p:spPr>
          <a:xfrm>
            <a:off x="5380055" y="6624139"/>
            <a:ext cx="2305118" cy="107722"/>
          </a:xfrm>
          <a:prstGeom prst="rect">
            <a:avLst/>
          </a:prstGeom>
          <a:noFill/>
        </p:spPr>
        <p:txBody>
          <a:bodyPr wrap="non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700" b="0" i="0" kern="1200" dirty="0">
                <a:solidFill>
                  <a:schemeClr val="bg1"/>
                </a:solidFill>
                <a:effectLst/>
                <a:latin typeface="Arial Nova Light" panose="020B0304020202020204" pitchFamily="34" charset="0"/>
                <a:ea typeface="+mn-ea"/>
                <a:cs typeface="+mn-cs"/>
              </a:rPr>
              <a:t>© Commonwealth of Australia (Geoscience Australia) 2022.</a:t>
            </a:r>
          </a:p>
        </p:txBody>
      </p:sp>
      <p:pic>
        <p:nvPicPr>
          <p:cNvPr id="9" name="Picture 8">
            <a:extLst>
              <a:ext uri="{FF2B5EF4-FFF2-40B4-BE49-F238E27FC236}">
                <a16:creationId xmlns:a16="http://schemas.microsoft.com/office/drawing/2014/main" id="{7AD566EE-68A7-72FA-D28C-680B9F61D55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60000" y="6606000"/>
            <a:ext cx="411430" cy="144000"/>
          </a:xfrm>
          <a:prstGeom prst="rect">
            <a:avLst/>
          </a:prstGeom>
        </p:spPr>
      </p:pic>
    </p:spTree>
    <p:extLst>
      <p:ext uri="{BB962C8B-B14F-4D97-AF65-F5344CB8AC3E}">
        <p14:creationId xmlns:p14="http://schemas.microsoft.com/office/powerpoint/2010/main" val="354044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ternal Slides_White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D313F6C-199D-BC46-9D5E-3618FAB3BCA6}"/>
              </a:ext>
            </a:extLst>
          </p:cNvPr>
          <p:cNvSpPr>
            <a:spLocks noGrp="1"/>
          </p:cNvSpPr>
          <p:nvPr>
            <p:ph type="ftr" sz="quarter" idx="11"/>
          </p:nvPr>
        </p:nvSpPr>
        <p:spPr>
          <a:xfrm>
            <a:off x="4661498" y="6624139"/>
            <a:ext cx="3600000" cy="107722"/>
          </a:xfrm>
        </p:spPr>
        <p:txBody>
          <a:bodyPr/>
          <a:lstStyle>
            <a:lvl1pPr algn="r">
              <a:defRPr b="1" i="0">
                <a:latin typeface="Arial Nova" panose="020B0504020202020204" pitchFamily="34" charset="0"/>
              </a:defRPr>
            </a:lvl1pPr>
          </a:lstStyle>
          <a:p>
            <a:r>
              <a:rPr lang="en-US" dirty="0"/>
              <a:t>Footer</a:t>
            </a:r>
          </a:p>
        </p:txBody>
      </p:sp>
      <p:sp>
        <p:nvSpPr>
          <p:cNvPr id="7" name="Picture Placeholder 3">
            <a:extLst>
              <a:ext uri="{FF2B5EF4-FFF2-40B4-BE49-F238E27FC236}">
                <a16:creationId xmlns:a16="http://schemas.microsoft.com/office/drawing/2014/main" id="{DDBDE29D-C7A0-AF44-ACC5-A9277031A680}"/>
              </a:ext>
            </a:extLst>
          </p:cNvPr>
          <p:cNvSpPr>
            <a:spLocks noGrp="1"/>
          </p:cNvSpPr>
          <p:nvPr>
            <p:ph type="pic" sz="quarter" idx="10" hasCustomPrompt="1"/>
          </p:nvPr>
        </p:nvSpPr>
        <p:spPr>
          <a:xfrm>
            <a:off x="8643417" y="0"/>
            <a:ext cx="3548583" cy="6490800"/>
          </a:xfrm>
          <a:prstGeom prst="rect">
            <a:avLst/>
          </a:prstGeom>
          <a:noFill/>
        </p:spPr>
        <p:txBody>
          <a:bodyPr anchor="ctr"/>
          <a:lstStyle>
            <a:lvl1pPr marL="0" indent="0" algn="ctr">
              <a:buNone/>
              <a:defRPr b="0" i="0">
                <a:latin typeface="Arial Nova Light" panose="020B0304020202020204" pitchFamily="34" charset="0"/>
              </a:defRPr>
            </a:lvl1pPr>
          </a:lstStyle>
          <a:p>
            <a:r>
              <a:rPr lang="en-US" dirty="0"/>
              <a:t>Click to add picture</a:t>
            </a:r>
          </a:p>
        </p:txBody>
      </p:sp>
      <p:sp>
        <p:nvSpPr>
          <p:cNvPr id="14" name="Title Placeholder 1">
            <a:extLst>
              <a:ext uri="{FF2B5EF4-FFF2-40B4-BE49-F238E27FC236}">
                <a16:creationId xmlns:a16="http://schemas.microsoft.com/office/drawing/2014/main" id="{68ED8CA8-0960-584C-9A49-3127B5F7A875}"/>
              </a:ext>
            </a:extLst>
          </p:cNvPr>
          <p:cNvSpPr>
            <a:spLocks noGrp="1"/>
          </p:cNvSpPr>
          <p:nvPr>
            <p:ph type="title"/>
          </p:nvPr>
        </p:nvSpPr>
        <p:spPr>
          <a:xfrm>
            <a:off x="360000" y="360000"/>
            <a:ext cx="7901498" cy="332399"/>
          </a:xfrm>
          <a:prstGeom prst="rect">
            <a:avLst/>
          </a:prstGeom>
        </p:spPr>
        <p:txBody>
          <a:bodyPr vert="horz" wrap="square" lIns="0" tIns="0" rIns="0" bIns="0" rtlCol="0" anchor="ctr">
            <a:spAutoFit/>
          </a:bodyPr>
          <a:lstStyle>
            <a:lvl1pPr>
              <a:defRPr b="1" i="0">
                <a:latin typeface="Arial Nova" panose="020B0504020202020204" pitchFamily="34" charset="0"/>
              </a:defRPr>
            </a:lvl1p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DF2D86-A19A-0B4F-8061-75503754B9E5}"/>
              </a:ext>
            </a:extLst>
          </p:cNvPr>
          <p:cNvSpPr>
            <a:spLocks noGrp="1"/>
          </p:cNvSpPr>
          <p:nvPr>
            <p:ph idx="1"/>
          </p:nvPr>
        </p:nvSpPr>
        <p:spPr>
          <a:xfrm>
            <a:off x="360000" y="864000"/>
            <a:ext cx="7901498" cy="5174881"/>
          </a:xfrm>
          <a:prstGeom prst="rect">
            <a:avLst/>
          </a:prstGeom>
        </p:spPr>
        <p:txBody>
          <a:bodyPr vert="horz" lIns="0" tIns="0" rIns="0" bIns="0" rtlCol="0">
            <a:normAutofit/>
          </a:bodyPr>
          <a:lstStyle>
            <a:lvl1pPr>
              <a:defRPr b="0" i="0">
                <a:latin typeface="Arial Nova Light" panose="020B0304020202020204" pitchFamily="34" charset="0"/>
              </a:defRPr>
            </a:lvl1pPr>
            <a:lvl2pPr>
              <a:defRPr b="0" i="0">
                <a:latin typeface="Arial Nova Light" panose="020B0304020202020204" pitchFamily="34" charset="0"/>
              </a:defRPr>
            </a:lvl2pPr>
            <a:lvl3pPr>
              <a:defRPr b="0" i="0">
                <a:latin typeface="Arial Nova Light" panose="020B0304020202020204" pitchFamily="34" charset="0"/>
              </a:defRPr>
            </a:lvl3pPr>
            <a:lvl4pPr>
              <a:defRPr b="0" i="0">
                <a:latin typeface="Arial Nova Light" panose="020B0304020202020204" pitchFamily="34" charset="0"/>
              </a:defRPr>
            </a:lvl4pPr>
            <a:lvl5pPr>
              <a:defRPr b="0" i="0">
                <a:latin typeface="Arial Nova Light" panose="020B03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3492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rnal Slides_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361722-E8B2-D240-A179-892F1C1267EB}"/>
              </a:ext>
            </a:extLst>
          </p:cNvPr>
          <p:cNvSpPr>
            <a:spLocks noGrp="1"/>
          </p:cNvSpPr>
          <p:nvPr>
            <p:ph type="ftr" sz="quarter" idx="11"/>
          </p:nvPr>
        </p:nvSpPr>
        <p:spPr>
          <a:xfrm>
            <a:off x="4661498" y="6624139"/>
            <a:ext cx="3600000" cy="107722"/>
          </a:xfrm>
        </p:spPr>
        <p:txBody>
          <a:bodyPr/>
          <a:lstStyle>
            <a:lvl1pPr algn="r">
              <a:defRPr b="1" i="0">
                <a:latin typeface="Arial Nova" panose="020B0504020202020204" pitchFamily="34" charset="0"/>
              </a:defRPr>
            </a:lvl1pPr>
          </a:lstStyle>
          <a:p>
            <a:r>
              <a:rPr lang="en-US" dirty="0"/>
              <a:t>Footer</a:t>
            </a:r>
          </a:p>
        </p:txBody>
      </p:sp>
      <p:sp>
        <p:nvSpPr>
          <p:cNvPr id="9" name="Title Placeholder 1">
            <a:extLst>
              <a:ext uri="{FF2B5EF4-FFF2-40B4-BE49-F238E27FC236}">
                <a16:creationId xmlns:a16="http://schemas.microsoft.com/office/drawing/2014/main" id="{2C768EBD-6F17-7740-A57D-848D291CA806}"/>
              </a:ext>
            </a:extLst>
          </p:cNvPr>
          <p:cNvSpPr>
            <a:spLocks noGrp="1"/>
          </p:cNvSpPr>
          <p:nvPr>
            <p:ph type="title"/>
          </p:nvPr>
        </p:nvSpPr>
        <p:spPr>
          <a:xfrm>
            <a:off x="359999" y="360000"/>
            <a:ext cx="11470555" cy="332399"/>
          </a:xfrm>
          <a:prstGeom prst="rect">
            <a:avLst/>
          </a:prstGeom>
        </p:spPr>
        <p:txBody>
          <a:bodyPr vert="horz" wrap="square" lIns="0" tIns="0" rIns="0" bIns="0" rtlCol="0" anchor="ctr">
            <a:spAutoFit/>
          </a:bodyPr>
          <a:lstStyle>
            <a:lvl1pPr>
              <a:defRPr>
                <a:latin typeface="Arial Nova" panose="020B0504020202020204" pitchFamily="34" charset="0"/>
              </a:defRPr>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BA84F59B-94B3-BA43-B753-23D653B03FAF}"/>
              </a:ext>
            </a:extLst>
          </p:cNvPr>
          <p:cNvSpPr>
            <a:spLocks noGrp="1"/>
          </p:cNvSpPr>
          <p:nvPr>
            <p:ph idx="1"/>
          </p:nvPr>
        </p:nvSpPr>
        <p:spPr>
          <a:xfrm>
            <a:off x="360000" y="864000"/>
            <a:ext cx="11470556" cy="5174881"/>
          </a:xfrm>
          <a:prstGeom prst="rect">
            <a:avLst/>
          </a:prstGeom>
        </p:spPr>
        <p:txBody>
          <a:bodyPr vert="horz" lIns="0" tIns="0" rIns="0" bIns="0" rtlCol="0">
            <a:normAutofit/>
          </a:bodyPr>
          <a:lstStyle>
            <a:lvl1pPr>
              <a:defRPr b="0" i="0">
                <a:latin typeface="Arial Nova Light" panose="020B0304020202020204" pitchFamily="34" charset="0"/>
              </a:defRPr>
            </a:lvl1pPr>
            <a:lvl2pPr>
              <a:defRPr b="0" i="0">
                <a:latin typeface="Arial Nova Light" panose="020B0304020202020204" pitchFamily="34" charset="0"/>
              </a:defRPr>
            </a:lvl2pPr>
            <a:lvl3pPr>
              <a:defRPr b="0" i="0">
                <a:latin typeface="Arial Nova Light" panose="020B0304020202020204" pitchFamily="34" charset="0"/>
              </a:defRPr>
            </a:lvl3pPr>
            <a:lvl4pPr>
              <a:defRPr b="0" i="0">
                <a:latin typeface="Arial Nova Light" panose="020B0304020202020204" pitchFamily="34" charset="0"/>
              </a:defRPr>
            </a:lvl4pPr>
            <a:lvl5pPr>
              <a:defRPr b="0" i="0">
                <a:latin typeface="Arial Nova Light" panose="020B03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9310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_Image">
    <p:bg>
      <p:bgPr>
        <a:gradFill>
          <a:gsLst>
            <a:gs pos="0">
              <a:srgbClr val="052E40"/>
            </a:gs>
            <a:gs pos="100000">
              <a:srgbClr val="2E6F8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72B4-BCBD-764A-A86B-E3C1596A925F}"/>
              </a:ext>
            </a:extLst>
          </p:cNvPr>
          <p:cNvSpPr>
            <a:spLocks noGrp="1"/>
          </p:cNvSpPr>
          <p:nvPr>
            <p:ph type="title" hasCustomPrompt="1"/>
          </p:nvPr>
        </p:nvSpPr>
        <p:spPr>
          <a:xfrm>
            <a:off x="4869711" y="1976209"/>
            <a:ext cx="6717127" cy="1263101"/>
          </a:xfrm>
        </p:spPr>
        <p:txBody>
          <a:bodyPr>
            <a:noAutofit/>
          </a:bodyPr>
          <a:lstStyle>
            <a:lvl1pPr>
              <a:defRPr sz="4000"/>
            </a:lvl1pPr>
          </a:lstStyle>
          <a:p>
            <a:r>
              <a:rPr lang="en-GB"/>
              <a:t>Click to edit Master title style here</a:t>
            </a:r>
            <a:endParaRPr lang="en-US"/>
          </a:p>
        </p:txBody>
      </p:sp>
      <p:sp>
        <p:nvSpPr>
          <p:cNvPr id="3" name="Content Placeholder 2">
            <a:extLst>
              <a:ext uri="{FF2B5EF4-FFF2-40B4-BE49-F238E27FC236}">
                <a16:creationId xmlns:a16="http://schemas.microsoft.com/office/drawing/2014/main" id="{A9AEE055-D3C6-FC4A-A91E-C2D5A8544686}"/>
              </a:ext>
            </a:extLst>
          </p:cNvPr>
          <p:cNvSpPr>
            <a:spLocks noGrp="1"/>
          </p:cNvSpPr>
          <p:nvPr>
            <p:ph idx="1"/>
          </p:nvPr>
        </p:nvSpPr>
        <p:spPr>
          <a:xfrm>
            <a:off x="4869711" y="3559107"/>
            <a:ext cx="6717127" cy="933856"/>
          </a:xfrm>
        </p:spPr>
        <p:txBody>
          <a:bodyPr>
            <a:normAutofit/>
          </a:bodyPr>
          <a:lstStyle>
            <a:lvl1pPr marL="0" indent="0">
              <a:buNone/>
              <a:defRPr sz="2000"/>
            </a:lvl1pPr>
            <a:lvl2pPr marL="457200" indent="0">
              <a:buNone/>
              <a:defRPr/>
            </a:lvl2pPr>
          </a:lstStyle>
          <a:p>
            <a:pPr lvl="0"/>
            <a:r>
              <a:rPr lang="en-GB"/>
              <a:t>Click to edit Master text styles</a:t>
            </a:r>
          </a:p>
        </p:txBody>
      </p:sp>
      <p:sp>
        <p:nvSpPr>
          <p:cNvPr id="5" name="Footer Placeholder 4">
            <a:extLst>
              <a:ext uri="{FF2B5EF4-FFF2-40B4-BE49-F238E27FC236}">
                <a16:creationId xmlns:a16="http://schemas.microsoft.com/office/drawing/2014/main" id="{B1CB9D71-E9E0-F94B-B191-01F3B0D20E48}"/>
              </a:ext>
            </a:extLst>
          </p:cNvPr>
          <p:cNvSpPr>
            <a:spLocks noGrp="1"/>
          </p:cNvSpPr>
          <p:nvPr>
            <p:ph type="ftr" sz="quarter" idx="11"/>
          </p:nvPr>
        </p:nvSpPr>
        <p:spPr>
          <a:xfrm>
            <a:off x="4869711" y="7452900"/>
            <a:ext cx="6484087" cy="180000"/>
          </a:xfrm>
        </p:spPr>
        <p:txBody>
          <a:bodyPr/>
          <a:lstStyle>
            <a:lvl1pPr>
              <a:defRPr b="0"/>
            </a:lvl1pPr>
          </a:lstStyle>
          <a:p>
            <a:r>
              <a:rPr lang="en-US"/>
              <a:t>Footer</a:t>
            </a:r>
          </a:p>
        </p:txBody>
      </p:sp>
      <p:sp>
        <p:nvSpPr>
          <p:cNvPr id="7" name="Picture Placeholder 4">
            <a:extLst>
              <a:ext uri="{FF2B5EF4-FFF2-40B4-BE49-F238E27FC236}">
                <a16:creationId xmlns:a16="http://schemas.microsoft.com/office/drawing/2014/main" id="{BC39BE42-4423-C743-8930-27E4EAEEBE98}"/>
              </a:ext>
            </a:extLst>
          </p:cNvPr>
          <p:cNvSpPr>
            <a:spLocks noGrp="1"/>
          </p:cNvSpPr>
          <p:nvPr>
            <p:ph type="pic" sz="quarter" idx="12" hasCustomPrompt="1"/>
          </p:nvPr>
        </p:nvSpPr>
        <p:spPr>
          <a:xfrm>
            <a:off x="0" y="-1"/>
            <a:ext cx="4274288" cy="6858001"/>
          </a:xfrm>
          <a:prstGeom prst="rect">
            <a:avLst/>
          </a:prstGeom>
          <a:noFill/>
        </p:spPr>
        <p:txBody>
          <a:bodyPr anchor="ctr"/>
          <a:lstStyle>
            <a:lvl1pPr marL="0" indent="0" algn="ctr">
              <a:buNone/>
              <a:defRPr>
                <a:solidFill>
                  <a:schemeClr val="bg1"/>
                </a:solidFill>
              </a:defRPr>
            </a:lvl1pPr>
          </a:lstStyle>
          <a:p>
            <a:r>
              <a:rPr lang="en-US"/>
              <a:t>Click to add picture</a:t>
            </a:r>
          </a:p>
        </p:txBody>
      </p:sp>
      <p:sp>
        <p:nvSpPr>
          <p:cNvPr id="8" name="Content Placeholder 2">
            <a:extLst>
              <a:ext uri="{FF2B5EF4-FFF2-40B4-BE49-F238E27FC236}">
                <a16:creationId xmlns:a16="http://schemas.microsoft.com/office/drawing/2014/main" id="{BC3F8AA5-8C3B-E649-90B6-206B83A05DCE}"/>
              </a:ext>
            </a:extLst>
          </p:cNvPr>
          <p:cNvSpPr>
            <a:spLocks noGrp="1"/>
          </p:cNvSpPr>
          <p:nvPr>
            <p:ph idx="13" hasCustomPrompt="1"/>
          </p:nvPr>
        </p:nvSpPr>
        <p:spPr>
          <a:xfrm>
            <a:off x="4869711" y="4561057"/>
            <a:ext cx="6717127" cy="214010"/>
          </a:xfrm>
        </p:spPr>
        <p:txBody>
          <a:bodyPr>
            <a:normAutofit/>
          </a:bodyPr>
          <a:lstStyle>
            <a:lvl1pPr marL="0" indent="0">
              <a:buNone/>
              <a:defRPr sz="1100" b="1"/>
            </a:lvl1pPr>
            <a:lvl2pPr marL="457200" indent="0">
              <a:buNone/>
              <a:defRPr/>
            </a:lvl2pPr>
          </a:lstStyle>
          <a:p>
            <a:pPr lvl="0"/>
            <a:r>
              <a:rPr lang="en-GB"/>
              <a:t>Author | Position</a:t>
            </a:r>
          </a:p>
        </p:txBody>
      </p:sp>
      <p:pic>
        <p:nvPicPr>
          <p:cNvPr id="14" name="Picture 13">
            <a:extLst>
              <a:ext uri="{FF2B5EF4-FFF2-40B4-BE49-F238E27FC236}">
                <a16:creationId xmlns:a16="http://schemas.microsoft.com/office/drawing/2014/main" id="{2D103644-4A85-A149-B597-6318B6773AE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48724"/>
          <a:stretch/>
        </p:blipFill>
        <p:spPr>
          <a:xfrm>
            <a:off x="4860000" y="288000"/>
            <a:ext cx="2208535" cy="540000"/>
          </a:xfrm>
          <a:prstGeom prst="rect">
            <a:avLst/>
          </a:prstGeom>
        </p:spPr>
      </p:pic>
      <p:sp>
        <p:nvSpPr>
          <p:cNvPr id="17" name="TextBox 16">
            <a:extLst>
              <a:ext uri="{FF2B5EF4-FFF2-40B4-BE49-F238E27FC236}">
                <a16:creationId xmlns:a16="http://schemas.microsoft.com/office/drawing/2014/main" id="{9AA660CA-9A5E-5DF0-8857-BEC6DC9C04BD}"/>
              </a:ext>
            </a:extLst>
          </p:cNvPr>
          <p:cNvSpPr txBox="1"/>
          <p:nvPr userDrawn="1"/>
        </p:nvSpPr>
        <p:spPr>
          <a:xfrm>
            <a:off x="5389766" y="6624139"/>
            <a:ext cx="2305118" cy="107722"/>
          </a:xfrm>
          <a:prstGeom prst="rect">
            <a:avLst/>
          </a:prstGeom>
          <a:noFill/>
        </p:spPr>
        <p:txBody>
          <a:bodyPr wrap="non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700" b="0" i="0" kern="1200">
                <a:solidFill>
                  <a:schemeClr val="bg1"/>
                </a:solidFill>
                <a:effectLst/>
                <a:latin typeface="Arial Nova Light" panose="020B0304020202020204" pitchFamily="34" charset="0"/>
                <a:ea typeface="+mn-ea"/>
                <a:cs typeface="+mn-cs"/>
              </a:rPr>
              <a:t>© Commonwealth of Australia (Geoscience Australia) 2022.</a:t>
            </a:r>
          </a:p>
        </p:txBody>
      </p:sp>
      <p:pic>
        <p:nvPicPr>
          <p:cNvPr id="18" name="Picture 17">
            <a:extLst>
              <a:ext uri="{FF2B5EF4-FFF2-40B4-BE49-F238E27FC236}">
                <a16:creationId xmlns:a16="http://schemas.microsoft.com/office/drawing/2014/main" id="{AC37A4D2-58D3-BF94-78AD-6D28F0374EA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69711" y="6606000"/>
            <a:ext cx="411430" cy="144000"/>
          </a:xfrm>
          <a:prstGeom prst="rect">
            <a:avLst/>
          </a:prstGeom>
        </p:spPr>
      </p:pic>
      <p:sp>
        <p:nvSpPr>
          <p:cNvPr id="16" name="Rectangle 15">
            <a:extLst>
              <a:ext uri="{FF2B5EF4-FFF2-40B4-BE49-F238E27FC236}">
                <a16:creationId xmlns:a16="http://schemas.microsoft.com/office/drawing/2014/main" id="{DD9BF755-415D-4EA1-E058-6160F589D0FB}"/>
              </a:ext>
            </a:extLst>
          </p:cNvPr>
          <p:cNvSpPr/>
          <p:nvPr userDrawn="1"/>
        </p:nvSpPr>
        <p:spPr>
          <a:xfrm>
            <a:off x="4869712" y="3374008"/>
            <a:ext cx="7920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latin typeface="Arial Nova Light" panose="020B0304020202020204" pitchFamily="34" charset="0"/>
            </a:endParaRPr>
          </a:p>
        </p:txBody>
      </p:sp>
    </p:spTree>
    <p:extLst>
      <p:ext uri="{BB962C8B-B14F-4D97-AF65-F5344CB8AC3E}">
        <p14:creationId xmlns:p14="http://schemas.microsoft.com/office/powerpoint/2010/main" val="2723423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6F8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0929B4-2B1A-F749-B393-06FB38F71771}"/>
              </a:ext>
            </a:extLst>
          </p:cNvPr>
          <p:cNvSpPr>
            <a:spLocks noGrp="1"/>
          </p:cNvSpPr>
          <p:nvPr>
            <p:ph type="title"/>
          </p:nvPr>
        </p:nvSpPr>
        <p:spPr>
          <a:xfrm>
            <a:off x="360000" y="360000"/>
            <a:ext cx="11472000" cy="4431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D3E9CE1A-4045-0C4F-8632-513A5DEF6289}"/>
              </a:ext>
            </a:extLst>
          </p:cNvPr>
          <p:cNvSpPr>
            <a:spLocks noGrp="1"/>
          </p:cNvSpPr>
          <p:nvPr>
            <p:ph type="body" idx="1"/>
          </p:nvPr>
        </p:nvSpPr>
        <p:spPr>
          <a:xfrm>
            <a:off x="360000" y="1008000"/>
            <a:ext cx="11472000" cy="5137002"/>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F19539D4-D0F8-1042-9432-51D23F77A7A8}"/>
              </a:ext>
            </a:extLst>
          </p:cNvPr>
          <p:cNvSpPr>
            <a:spLocks noGrp="1"/>
          </p:cNvSpPr>
          <p:nvPr>
            <p:ph type="ftr" sz="quarter" idx="3"/>
          </p:nvPr>
        </p:nvSpPr>
        <p:spPr>
          <a:xfrm>
            <a:off x="360000" y="7058789"/>
            <a:ext cx="3600000" cy="107722"/>
          </a:xfrm>
          <a:prstGeom prst="rect">
            <a:avLst/>
          </a:prstGeom>
        </p:spPr>
        <p:txBody>
          <a:bodyPr vert="horz" lIns="0" tIns="0" rIns="0" bIns="0" rtlCol="0" anchor="ctr">
            <a:spAutoFit/>
          </a:bodyPr>
          <a:lstStyle>
            <a:lvl1pPr algn="l">
              <a:defRPr sz="700" b="0" i="0">
                <a:solidFill>
                  <a:schemeClr val="bg1"/>
                </a:solidFill>
                <a:latin typeface="Arial Nova" panose="020B0504020202020204" pitchFamily="34" charset="0"/>
                <a:cs typeface="Arial" panose="020B0604020202020204" pitchFamily="34" charset="0"/>
              </a:defRPr>
            </a:lvl1pPr>
          </a:lstStyle>
          <a:p>
            <a:r>
              <a:rPr lang="en-US"/>
              <a:t>Space test</a:t>
            </a:r>
            <a:endParaRPr lang="en-US" dirty="0"/>
          </a:p>
        </p:txBody>
      </p:sp>
      <p:sp>
        <p:nvSpPr>
          <p:cNvPr id="31" name="TextBox 30">
            <a:extLst>
              <a:ext uri="{FF2B5EF4-FFF2-40B4-BE49-F238E27FC236}">
                <a16:creationId xmlns:a16="http://schemas.microsoft.com/office/drawing/2014/main" id="{DCCFE77F-D03E-A21C-A0DD-1F78990137D2}"/>
              </a:ext>
            </a:extLst>
          </p:cNvPr>
          <p:cNvSpPr txBox="1"/>
          <p:nvPr userDrawn="1"/>
        </p:nvSpPr>
        <p:spPr>
          <a:xfrm>
            <a:off x="5389766" y="7306759"/>
            <a:ext cx="2305118" cy="107722"/>
          </a:xfrm>
          <a:prstGeom prst="rect">
            <a:avLst/>
          </a:prstGeom>
          <a:noFill/>
        </p:spPr>
        <p:txBody>
          <a:bodyPr wrap="non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700" b="0" i="0" kern="1200" dirty="0">
                <a:solidFill>
                  <a:schemeClr val="bg1"/>
                </a:solidFill>
                <a:effectLst/>
                <a:latin typeface="Arial Nova Light" panose="020B0304020202020204" pitchFamily="34" charset="0"/>
                <a:ea typeface="+mn-ea"/>
                <a:cs typeface="+mn-cs"/>
              </a:rPr>
              <a:t>© Commonwealth of Australia (Geoscience Australia) 2022.</a:t>
            </a:r>
          </a:p>
        </p:txBody>
      </p:sp>
      <p:pic>
        <p:nvPicPr>
          <p:cNvPr id="32" name="Picture 31">
            <a:extLst>
              <a:ext uri="{FF2B5EF4-FFF2-40B4-BE49-F238E27FC236}">
                <a16:creationId xmlns:a16="http://schemas.microsoft.com/office/drawing/2014/main" id="{4ECE277C-5D6B-4CEA-52B7-02B673859028}"/>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4869711" y="7290544"/>
            <a:ext cx="411430" cy="144000"/>
          </a:xfrm>
          <a:prstGeom prst="rect">
            <a:avLst/>
          </a:prstGeom>
        </p:spPr>
      </p:pic>
      <p:pic>
        <p:nvPicPr>
          <p:cNvPr id="10" name="Picture 9">
            <a:extLst>
              <a:ext uri="{FF2B5EF4-FFF2-40B4-BE49-F238E27FC236}">
                <a16:creationId xmlns:a16="http://schemas.microsoft.com/office/drawing/2014/main" id="{6C035FBD-AFC3-4281-E371-59F36B67B82E}"/>
              </a:ext>
            </a:extLst>
          </p:cNvPr>
          <p:cNvPicPr>
            <a:picLocks noChangeAspect="1"/>
          </p:cNvPicPr>
          <p:nvPr userDrawn="1"/>
        </p:nvPicPr>
        <p:blipFill>
          <a:blip r:embed="rId7"/>
          <a:stretch>
            <a:fillRect/>
          </a:stretch>
        </p:blipFill>
        <p:spPr>
          <a:xfrm>
            <a:off x="9823654" y="6627200"/>
            <a:ext cx="2019300" cy="101600"/>
          </a:xfrm>
          <a:prstGeom prst="rect">
            <a:avLst/>
          </a:prstGeom>
        </p:spPr>
      </p:pic>
    </p:spTree>
    <p:extLst>
      <p:ext uri="{BB962C8B-B14F-4D97-AF65-F5344CB8AC3E}">
        <p14:creationId xmlns:p14="http://schemas.microsoft.com/office/powerpoint/2010/main" val="313277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6" r:id="rId4"/>
  </p:sldLayoutIdLst>
  <p:hf sldNum="0" hdr="0" dt="0"/>
  <p:txStyles>
    <p:titleStyle>
      <a:lvl1pPr algn="l" defTabSz="914400" rtl="0" eaLnBrk="1" latinLnBrk="0" hangingPunct="1">
        <a:lnSpc>
          <a:spcPct val="90000"/>
        </a:lnSpc>
        <a:spcBef>
          <a:spcPct val="0"/>
        </a:spcBef>
        <a:buNone/>
        <a:defRPr sz="3200" b="1" i="0" kern="1200">
          <a:solidFill>
            <a:schemeClr val="bg1"/>
          </a:solidFill>
          <a:latin typeface="Arial Nova" panose="020B05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Arial Nova Light" panose="020B03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ova Light" panose="020B03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Light" panose="020B03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Nova Light" panose="020B03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Nova Light" panose="020B03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userDrawn="1">
          <p15:clr>
            <a:srgbClr val="F26B43"/>
          </p15:clr>
        </p15:guide>
        <p15:guide id="5"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1BFCD6-8341-B64F-B087-D63F930A96A5}"/>
              </a:ext>
            </a:extLst>
          </p:cNvPr>
          <p:cNvSpPr/>
          <p:nvPr userDrawn="1"/>
        </p:nvSpPr>
        <p:spPr bwMode="auto">
          <a:xfrm>
            <a:off x="1" y="6498000"/>
            <a:ext cx="12192000" cy="360000"/>
          </a:xfrm>
          <a:prstGeom prst="rect">
            <a:avLst/>
          </a:prstGeom>
          <a:solidFill>
            <a:srgbClr val="267485"/>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 name="Footer Placeholder 4">
            <a:extLst>
              <a:ext uri="{FF2B5EF4-FFF2-40B4-BE49-F238E27FC236}">
                <a16:creationId xmlns:a16="http://schemas.microsoft.com/office/drawing/2014/main" id="{B8AC8C37-3C4C-0E4E-8501-71F746780951}"/>
              </a:ext>
            </a:extLst>
          </p:cNvPr>
          <p:cNvSpPr>
            <a:spLocks noGrp="1"/>
          </p:cNvSpPr>
          <p:nvPr>
            <p:ph type="ftr" sz="quarter" idx="3"/>
          </p:nvPr>
        </p:nvSpPr>
        <p:spPr>
          <a:xfrm>
            <a:off x="4661498" y="6624139"/>
            <a:ext cx="3600000" cy="107722"/>
          </a:xfrm>
          <a:prstGeom prst="rect">
            <a:avLst/>
          </a:prstGeom>
        </p:spPr>
        <p:txBody>
          <a:bodyPr vert="horz" lIns="0" tIns="0" rIns="0" bIns="0" rtlCol="0" anchor="ctr">
            <a:spAutoFit/>
          </a:bodyPr>
          <a:lstStyle>
            <a:lvl1pPr algn="r">
              <a:defRPr sz="700" b="1" i="0">
                <a:solidFill>
                  <a:schemeClr val="bg1"/>
                </a:solidFill>
                <a:latin typeface="Arial Nova" panose="020B0504020202020204" pitchFamily="34" charset="0"/>
                <a:cs typeface="Arial" panose="020B0604020202020204" pitchFamily="34" charset="0"/>
              </a:defRPr>
            </a:lvl1pPr>
          </a:lstStyle>
          <a:p>
            <a:r>
              <a:rPr lang="en-US" dirty="0"/>
              <a:t>Footer</a:t>
            </a:r>
          </a:p>
        </p:txBody>
      </p:sp>
      <p:sp>
        <p:nvSpPr>
          <p:cNvPr id="10" name="Title Placeholder 1">
            <a:extLst>
              <a:ext uri="{FF2B5EF4-FFF2-40B4-BE49-F238E27FC236}">
                <a16:creationId xmlns:a16="http://schemas.microsoft.com/office/drawing/2014/main" id="{C24C0474-55D9-3149-A6E8-9D39C7702AD8}"/>
              </a:ext>
            </a:extLst>
          </p:cNvPr>
          <p:cNvSpPr>
            <a:spLocks noGrp="1"/>
          </p:cNvSpPr>
          <p:nvPr>
            <p:ph type="title"/>
          </p:nvPr>
        </p:nvSpPr>
        <p:spPr>
          <a:xfrm>
            <a:off x="360000" y="360000"/>
            <a:ext cx="10515600" cy="332399"/>
          </a:xfrm>
          <a:prstGeom prst="rect">
            <a:avLst/>
          </a:prstGeom>
        </p:spPr>
        <p:txBody>
          <a:bodyPr vert="horz" lIns="0" tIns="0" rIns="0" bIns="0" rtlCol="0" anchor="ctr">
            <a:spAutoFit/>
          </a:bodyPr>
          <a:lstStyle/>
          <a:p>
            <a:r>
              <a:rPr lang="en-GB" dirty="0"/>
              <a:t>Click to edit Master title style</a:t>
            </a:r>
            <a:endParaRPr lang="en-US" dirty="0"/>
          </a:p>
        </p:txBody>
      </p:sp>
      <p:pic>
        <p:nvPicPr>
          <p:cNvPr id="8" name="Picture 7">
            <a:extLst>
              <a:ext uri="{FF2B5EF4-FFF2-40B4-BE49-F238E27FC236}">
                <a16:creationId xmlns:a16="http://schemas.microsoft.com/office/drawing/2014/main" id="{DF8FD53E-DD83-14B4-A11A-16FE1D803978}"/>
              </a:ext>
            </a:extLst>
          </p:cNvPr>
          <p:cNvPicPr>
            <a:picLocks noChangeAspect="1"/>
          </p:cNvPicPr>
          <p:nvPr userDrawn="1"/>
        </p:nvPicPr>
        <p:blipFill>
          <a:blip r:embed="rId5"/>
          <a:stretch>
            <a:fillRect/>
          </a:stretch>
        </p:blipFill>
        <p:spPr>
          <a:xfrm>
            <a:off x="9823654" y="6627200"/>
            <a:ext cx="2019300" cy="101600"/>
          </a:xfrm>
          <a:prstGeom prst="rect">
            <a:avLst/>
          </a:prstGeom>
        </p:spPr>
      </p:pic>
      <p:sp>
        <p:nvSpPr>
          <p:cNvPr id="9" name="TextBox 8">
            <a:extLst>
              <a:ext uri="{FF2B5EF4-FFF2-40B4-BE49-F238E27FC236}">
                <a16:creationId xmlns:a16="http://schemas.microsoft.com/office/drawing/2014/main" id="{D4EE3A6B-D90D-437E-F394-4FD313ACBD83}"/>
              </a:ext>
            </a:extLst>
          </p:cNvPr>
          <p:cNvSpPr txBox="1"/>
          <p:nvPr userDrawn="1"/>
        </p:nvSpPr>
        <p:spPr>
          <a:xfrm>
            <a:off x="960455" y="6624139"/>
            <a:ext cx="2305118" cy="107722"/>
          </a:xfrm>
          <a:prstGeom prst="rect">
            <a:avLst/>
          </a:prstGeom>
          <a:noFill/>
        </p:spPr>
        <p:txBody>
          <a:bodyPr wrap="non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700" b="0" i="0" kern="1200" dirty="0">
                <a:solidFill>
                  <a:schemeClr val="bg1"/>
                </a:solidFill>
                <a:effectLst/>
                <a:latin typeface="Arial Nova Light" panose="020B0304020202020204" pitchFamily="34" charset="0"/>
                <a:ea typeface="+mn-ea"/>
                <a:cs typeface="+mn-cs"/>
              </a:rPr>
              <a:t>© Commonwealth of Australia (Geoscience Australia) 2022.</a:t>
            </a:r>
          </a:p>
        </p:txBody>
      </p:sp>
      <p:pic>
        <p:nvPicPr>
          <p:cNvPr id="11" name="Picture 10">
            <a:extLst>
              <a:ext uri="{FF2B5EF4-FFF2-40B4-BE49-F238E27FC236}">
                <a16:creationId xmlns:a16="http://schemas.microsoft.com/office/drawing/2014/main" id="{65AAE880-494E-4731-6EED-D073D23F6ADC}"/>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440400" y="6606000"/>
            <a:ext cx="411430" cy="144000"/>
          </a:xfrm>
          <a:prstGeom prst="rect">
            <a:avLst/>
          </a:prstGeom>
        </p:spPr>
      </p:pic>
    </p:spTree>
    <p:extLst>
      <p:ext uri="{BB962C8B-B14F-4D97-AF65-F5344CB8AC3E}">
        <p14:creationId xmlns:p14="http://schemas.microsoft.com/office/powerpoint/2010/main" val="142075557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87" r:id="rId3"/>
  </p:sldLayoutIdLst>
  <p:hf sldNum="0" hdr="0" dt="0"/>
  <p:txStyles>
    <p:titleStyle>
      <a:lvl1pPr algn="l" defTabSz="914400" rtl="0" eaLnBrk="1" latinLnBrk="0" hangingPunct="1">
        <a:lnSpc>
          <a:spcPct val="90000"/>
        </a:lnSpc>
        <a:spcBef>
          <a:spcPct val="0"/>
        </a:spcBef>
        <a:buNone/>
        <a:defRPr sz="2400" b="1" kern="1200">
          <a:solidFill>
            <a:srgbClr val="001D3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46464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6464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46464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6.jpeg"/><Relationship Id="rId7" Type="http://schemas.openxmlformats.org/officeDocument/2006/relationships/diagramLayout" Target="../diagrams/layout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Data" Target="../diagrams/data3.xml"/><Relationship Id="rId11" Type="http://schemas.openxmlformats.org/officeDocument/2006/relationships/image" Target="../media/image19.png"/><Relationship Id="rId5" Type="http://schemas.openxmlformats.org/officeDocument/2006/relationships/image" Target="../media/image18.png"/><Relationship Id="rId10" Type="http://schemas.microsoft.com/office/2007/relationships/diagramDrawing" Target="../diagrams/drawing3.xml"/><Relationship Id="rId4" Type="http://schemas.openxmlformats.org/officeDocument/2006/relationships/image" Target="../media/image17.pn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18/10/relationships/comments" Target="NUL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a:blip r:embed="rId2" cstate="hqprint">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id="{9DCCCBC1-156B-097B-59EE-74227A78913E}"/>
              </a:ext>
            </a:extLst>
          </p:cNvPr>
          <p:cNvSpPr>
            <a:spLocks noGrp="1"/>
          </p:cNvSpPr>
          <p:nvPr>
            <p:ph type="title"/>
          </p:nvPr>
        </p:nvSpPr>
        <p:spPr>
          <a:xfrm>
            <a:off x="4869711" y="1005018"/>
            <a:ext cx="6655981" cy="2215991"/>
          </a:xfrm>
        </p:spPr>
        <p:txBody>
          <a:bodyPr/>
          <a:lstStyle/>
          <a:p>
            <a:r>
              <a:rPr lang="en-AU" dirty="0"/>
              <a:t>Georegulation - standardising the digital representation of maritime boundary data</a:t>
            </a:r>
            <a:endParaRPr lang="en-US" dirty="0"/>
          </a:p>
        </p:txBody>
      </p:sp>
      <p:sp>
        <p:nvSpPr>
          <p:cNvPr id="8" name="Content Placeholder 7">
            <a:extLst>
              <a:ext uri="{FF2B5EF4-FFF2-40B4-BE49-F238E27FC236}">
                <a16:creationId xmlns:a16="http://schemas.microsoft.com/office/drawing/2014/main" id="{0B3AD897-DC9F-052C-E8AA-F6ED44C8A8B9}"/>
              </a:ext>
            </a:extLst>
          </p:cNvPr>
          <p:cNvSpPr>
            <a:spLocks noGrp="1"/>
          </p:cNvSpPr>
          <p:nvPr>
            <p:ph idx="13"/>
          </p:nvPr>
        </p:nvSpPr>
        <p:spPr>
          <a:xfrm>
            <a:off x="4869711" y="4561056"/>
            <a:ext cx="6655981" cy="1844077"/>
          </a:xfrm>
        </p:spPr>
        <p:txBody>
          <a:bodyPr>
            <a:normAutofit/>
          </a:bodyPr>
          <a:lstStyle/>
          <a:p>
            <a:r>
              <a:rPr lang="en-US" dirty="0" smtClean="0"/>
              <a:t>Michael Hewett | GIS Analyst/Developer</a:t>
            </a:r>
          </a:p>
          <a:p>
            <a:r>
              <a:rPr lang="en-US" dirty="0" smtClean="0"/>
              <a:t>Jonah Sullivan | Geospatial </a:t>
            </a:r>
            <a:r>
              <a:rPr lang="en-US" dirty="0" smtClean="0"/>
              <a:t>Advisor</a:t>
            </a:r>
          </a:p>
          <a:p>
            <a:endParaRPr lang="en-US" dirty="0"/>
          </a:p>
          <a:p>
            <a:r>
              <a:rPr lang="en-US" b="1" dirty="0" smtClean="0"/>
              <a:t>Update to ICSM S-100 National Stakeholders Working Group 23 March 2023</a:t>
            </a:r>
            <a:endParaRPr lang="en-US" b="1" dirty="0"/>
          </a:p>
        </p:txBody>
      </p:sp>
      <p:sp>
        <p:nvSpPr>
          <p:cNvPr id="10" name="Content Placeholder 9">
            <a:extLst>
              <a:ext uri="{FF2B5EF4-FFF2-40B4-BE49-F238E27FC236}">
                <a16:creationId xmlns:a16="http://schemas.microsoft.com/office/drawing/2014/main" id="{4187049B-2525-647E-B76C-C24424CFC653}"/>
              </a:ext>
            </a:extLst>
          </p:cNvPr>
          <p:cNvSpPr>
            <a:spLocks noGrp="1"/>
          </p:cNvSpPr>
          <p:nvPr>
            <p:ph idx="1"/>
          </p:nvPr>
        </p:nvSpPr>
        <p:spPr/>
        <p:txBody>
          <a:bodyPr>
            <a:normAutofit fontScale="47500" lnSpcReduction="20000"/>
          </a:bodyPr>
          <a:lstStyle/>
          <a:p>
            <a:r>
              <a:rPr lang="en-AU" dirty="0" smtClean="0"/>
              <a:t>Abstract</a:t>
            </a:r>
            <a:r>
              <a:rPr lang="en-AU" dirty="0" smtClean="0"/>
              <a:t>: The </a:t>
            </a:r>
            <a:r>
              <a:rPr lang="en-AU" dirty="0"/>
              <a:t>IHO S-121 data interchange standard enables an open, international, coordinate-based, representation of maritime boundaries and their associated rights, restrictions, and responsibilities (RRRs) that are authoritative and easy to interpret. The standard has been published by the IHO and is currently informing the development of ISO 19152 Land Administration Domain Model (LADM) -- Part 3: Marine Georegulation.</a:t>
            </a:r>
          </a:p>
          <a:p>
            <a:r>
              <a:rPr lang="en-AU" dirty="0"/>
              <a:t>This presentation will provide an overview of how the S-121 and 19152-3 standards have been developed and where Georegulation is going next.</a:t>
            </a:r>
          </a:p>
          <a:p>
            <a:endParaRPr lang="en-US" dirty="0"/>
          </a:p>
        </p:txBody>
      </p:sp>
    </p:spTree>
    <p:extLst>
      <p:ext uri="{BB962C8B-B14F-4D97-AF65-F5344CB8AC3E}">
        <p14:creationId xmlns:p14="http://schemas.microsoft.com/office/powerpoint/2010/main" val="3891922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Footer</a:t>
            </a:r>
            <a:endParaRPr lang="en-US" dirty="0"/>
          </a:p>
        </p:txBody>
      </p:sp>
      <p:sp>
        <p:nvSpPr>
          <p:cNvPr id="3" name="Title 2"/>
          <p:cNvSpPr>
            <a:spLocks noGrp="1"/>
          </p:cNvSpPr>
          <p:nvPr>
            <p:ph type="title"/>
          </p:nvPr>
        </p:nvSpPr>
        <p:spPr/>
        <p:txBody>
          <a:bodyPr/>
          <a:lstStyle/>
          <a:p>
            <a:pPr algn="ctr"/>
            <a:r>
              <a:rPr lang="en-AU" dirty="0" smtClean="0"/>
              <a:t>Low Tide Elevation vs Mean Water Line vs High Water Features</a:t>
            </a:r>
            <a:endParaRPr lang="en-AU"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2550" y="863600"/>
            <a:ext cx="6985313" cy="5175250"/>
          </a:xfrm>
          <a:ln w="139700">
            <a:solidFill>
              <a:schemeClr val="accent1"/>
            </a:solidFill>
          </a:ln>
        </p:spPr>
      </p:pic>
    </p:spTree>
    <p:extLst>
      <p:ext uri="{BB962C8B-B14F-4D97-AF65-F5344CB8AC3E}">
        <p14:creationId xmlns:p14="http://schemas.microsoft.com/office/powerpoint/2010/main" val="950478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Revised Maritime Boundaries</a:t>
            </a:r>
            <a:endParaRPr lang="en-AU" dirty="0"/>
          </a:p>
        </p:txBody>
      </p:sp>
      <p:pic>
        <p:nvPicPr>
          <p:cNvPr id="5" name="Picture 4"/>
          <p:cNvPicPr>
            <a:picLocks noChangeAspect="1"/>
          </p:cNvPicPr>
          <p:nvPr/>
        </p:nvPicPr>
        <p:blipFill>
          <a:blip r:embed="rId3"/>
          <a:stretch>
            <a:fillRect/>
          </a:stretch>
        </p:blipFill>
        <p:spPr>
          <a:xfrm>
            <a:off x="1565676" y="861726"/>
            <a:ext cx="9060649" cy="5634077"/>
          </a:xfrm>
          <a:prstGeom prst="rect">
            <a:avLst/>
          </a:prstGeom>
        </p:spPr>
      </p:pic>
    </p:spTree>
    <p:extLst>
      <p:ext uri="{BB962C8B-B14F-4D97-AF65-F5344CB8AC3E}">
        <p14:creationId xmlns:p14="http://schemas.microsoft.com/office/powerpoint/2010/main" val="984345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Footer</a:t>
            </a:r>
            <a:endParaRPr lang="en-US" dirty="0"/>
          </a:p>
        </p:txBody>
      </p:sp>
      <p:sp>
        <p:nvSpPr>
          <p:cNvPr id="3" name="Title 2"/>
          <p:cNvSpPr>
            <a:spLocks noGrp="1"/>
          </p:cNvSpPr>
          <p:nvPr>
            <p:ph type="title"/>
          </p:nvPr>
        </p:nvSpPr>
        <p:spPr/>
        <p:txBody>
          <a:bodyPr/>
          <a:lstStyle/>
          <a:p>
            <a:r>
              <a:rPr lang="en-AU" dirty="0" smtClean="0"/>
              <a:t>Status as at March 2023</a:t>
            </a:r>
            <a:endParaRPr lang="en-AU" dirty="0"/>
          </a:p>
        </p:txBody>
      </p:sp>
      <p:sp>
        <p:nvSpPr>
          <p:cNvPr id="4" name="Content Placeholder 3"/>
          <p:cNvSpPr>
            <a:spLocks noGrp="1"/>
          </p:cNvSpPr>
          <p:nvPr>
            <p:ph idx="1"/>
          </p:nvPr>
        </p:nvSpPr>
        <p:spPr/>
        <p:txBody>
          <a:bodyPr>
            <a:normAutofit fontScale="92500" lnSpcReduction="10000"/>
          </a:bodyPr>
          <a:lstStyle/>
          <a:p>
            <a:r>
              <a:rPr lang="en-AU" dirty="0" smtClean="0"/>
              <a:t>Internationally:</a:t>
            </a:r>
          </a:p>
          <a:p>
            <a:pPr lvl="1"/>
            <a:r>
              <a:rPr lang="en-AU" dirty="0" smtClean="0"/>
              <a:t>Version 1.0.0 completed in October 2019 for implementation and testing purposes only.</a:t>
            </a:r>
          </a:p>
          <a:p>
            <a:pPr lvl="1"/>
            <a:r>
              <a:rPr lang="en-AU" dirty="0" smtClean="0"/>
              <a:t>Open Geospatial Consortium implementation pilot conducted in 2020 – successful.</a:t>
            </a:r>
          </a:p>
          <a:p>
            <a:pPr lvl="2"/>
            <a:r>
              <a:rPr lang="en-AU" dirty="0" smtClean="0"/>
              <a:t>Ingested into </a:t>
            </a:r>
            <a:r>
              <a:rPr lang="en-AU" dirty="0" err="1" smtClean="0"/>
              <a:t>varous</a:t>
            </a:r>
            <a:r>
              <a:rPr lang="en-AU" dirty="0" smtClean="0"/>
              <a:t> registers including data dictionaries, concepts and metadata</a:t>
            </a:r>
          </a:p>
          <a:p>
            <a:pPr lvl="2"/>
            <a:r>
              <a:rPr lang="en-AU" dirty="0" smtClean="0"/>
              <a:t>Not yet used for portrayal of maritime boundaries</a:t>
            </a:r>
          </a:p>
          <a:p>
            <a:pPr lvl="1"/>
            <a:r>
              <a:rPr lang="en-AU" dirty="0" smtClean="0"/>
              <a:t>Picked up by ISO through 19152-3 (land admin data model)</a:t>
            </a:r>
          </a:p>
          <a:p>
            <a:pPr lvl="2"/>
            <a:r>
              <a:rPr lang="en-AU" dirty="0" smtClean="0"/>
              <a:t>12 week ballot now open on the draft standard</a:t>
            </a:r>
          </a:p>
          <a:p>
            <a:pPr lvl="2"/>
            <a:r>
              <a:rPr lang="en-AU" dirty="0" smtClean="0"/>
              <a:t>“Final draft” standard for publication expected early 2024</a:t>
            </a:r>
          </a:p>
          <a:p>
            <a:r>
              <a:rPr lang="en-AU" dirty="0" smtClean="0"/>
              <a:t>In Australia:</a:t>
            </a:r>
          </a:p>
          <a:p>
            <a:pPr lvl="1"/>
            <a:r>
              <a:rPr lang="en-AU" dirty="0" smtClean="0"/>
              <a:t>Data model developed to cover data management and publication</a:t>
            </a:r>
          </a:p>
          <a:p>
            <a:pPr lvl="1"/>
            <a:r>
              <a:rPr lang="en-AU" dirty="0" smtClean="0"/>
              <a:t>Current version of maritime limits loaded for trialling the model – includes data defined on different projections and coordinate systems, generation of </a:t>
            </a:r>
            <a:r>
              <a:rPr lang="en-AU" dirty="0" err="1" smtClean="0"/>
              <a:t>loxodromes</a:t>
            </a:r>
            <a:r>
              <a:rPr lang="en-AU" dirty="0" smtClean="0"/>
              <a:t> / geodesics, by Treaty</a:t>
            </a:r>
          </a:p>
          <a:p>
            <a:pPr lvl="1"/>
            <a:r>
              <a:rPr lang="en-AU" dirty="0" smtClean="0"/>
              <a:t>Using Esri</a:t>
            </a:r>
          </a:p>
          <a:p>
            <a:r>
              <a:rPr lang="en-AU" dirty="0" smtClean="0"/>
              <a:t>In Pacific:</a:t>
            </a:r>
          </a:p>
          <a:p>
            <a:pPr lvl="1"/>
            <a:r>
              <a:rPr lang="en-AU" dirty="0" smtClean="0"/>
              <a:t>Geoscience Australia trialling implementation of S-121 with Pacific Island States through pilot projects funded by Department of Foreign Affairs </a:t>
            </a:r>
          </a:p>
          <a:p>
            <a:pPr lvl="1"/>
            <a:r>
              <a:rPr lang="en-AU" dirty="0" smtClean="0"/>
              <a:t>3 countries trialled to date.</a:t>
            </a:r>
            <a:endParaRPr lang="en-AU" dirty="0"/>
          </a:p>
        </p:txBody>
      </p:sp>
    </p:spTree>
    <p:extLst>
      <p:ext uri="{BB962C8B-B14F-4D97-AF65-F5344CB8AC3E}">
        <p14:creationId xmlns:p14="http://schemas.microsoft.com/office/powerpoint/2010/main" val="324927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999" y="360000"/>
            <a:ext cx="1967171" cy="1551139"/>
          </a:xfrm>
        </p:spPr>
        <p:txBody>
          <a:bodyPr/>
          <a:lstStyle/>
          <a:p>
            <a:r>
              <a:rPr lang="en-AU" dirty="0" smtClean="0"/>
              <a:t>GBRMPA pilot for S-122</a:t>
            </a:r>
            <a:endParaRPr lang="en-AU" dirty="0"/>
          </a:p>
        </p:txBody>
      </p:sp>
      <p:pic>
        <p:nvPicPr>
          <p:cNvPr id="7" name="Content Placeholder 6"/>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8261498" y="0"/>
            <a:ext cx="3930502" cy="6463602"/>
          </a:xfrm>
        </p:spPr>
      </p:pic>
      <p:pic>
        <p:nvPicPr>
          <p:cNvPr id="8" name="Picture 7"/>
          <p:cNvPicPr>
            <a:picLocks noChangeAspect="1"/>
          </p:cNvPicPr>
          <p:nvPr/>
        </p:nvPicPr>
        <p:blipFill>
          <a:blip r:embed="rId4"/>
          <a:stretch>
            <a:fillRect/>
          </a:stretch>
        </p:blipFill>
        <p:spPr>
          <a:xfrm>
            <a:off x="2701882" y="96160"/>
            <a:ext cx="5559616" cy="1741943"/>
          </a:xfrm>
          <a:prstGeom prst="rect">
            <a:avLst/>
          </a:prstGeom>
        </p:spPr>
      </p:pic>
      <p:sp>
        <p:nvSpPr>
          <p:cNvPr id="11" name="Rectangle 10"/>
          <p:cNvSpPr/>
          <p:nvPr/>
        </p:nvSpPr>
        <p:spPr>
          <a:xfrm>
            <a:off x="10039738" y="2553859"/>
            <a:ext cx="436439" cy="552350"/>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cxnSp>
        <p:nvCxnSpPr>
          <p:cNvPr id="13" name="Straight Connector 12"/>
          <p:cNvCxnSpPr/>
          <p:nvPr/>
        </p:nvCxnSpPr>
        <p:spPr>
          <a:xfrm>
            <a:off x="8261498" y="2013857"/>
            <a:ext cx="2214679" cy="540002"/>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4739522" y="2013857"/>
            <a:ext cx="5300216" cy="540002"/>
          </a:xfrm>
          <a:prstGeom prst="line">
            <a:avLst/>
          </a:prstGeom>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V="1">
            <a:off x="4739522" y="3106209"/>
            <a:ext cx="5300216" cy="3357393"/>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V="1">
            <a:off x="8261498" y="3093861"/>
            <a:ext cx="2214679" cy="3369741"/>
          </a:xfrm>
          <a:prstGeom prst="line">
            <a:avLst/>
          </a:prstGeom>
          <a:ln/>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5"/>
          <a:stretch>
            <a:fillRect/>
          </a:stretch>
        </p:blipFill>
        <p:spPr>
          <a:xfrm>
            <a:off x="4739522" y="2013857"/>
            <a:ext cx="3521976" cy="4449745"/>
          </a:xfrm>
          <a:prstGeom prst="rect">
            <a:avLst/>
          </a:prstGeom>
        </p:spPr>
      </p:pic>
      <p:graphicFrame>
        <p:nvGraphicFramePr>
          <p:cNvPr id="27" name="Diagram 26"/>
          <p:cNvGraphicFramePr/>
          <p:nvPr>
            <p:extLst>
              <p:ext uri="{D42A27DB-BD31-4B8C-83A1-F6EECF244321}">
                <p14:modId xmlns:p14="http://schemas.microsoft.com/office/powerpoint/2010/main" val="1715001591"/>
              </p:ext>
            </p:extLst>
          </p:nvPr>
        </p:nvGraphicFramePr>
        <p:xfrm>
          <a:off x="0" y="2199919"/>
          <a:ext cx="4686041" cy="37478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Picture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0746329" y="-30231"/>
            <a:ext cx="1445672" cy="1445672"/>
          </a:xfrm>
          <a:prstGeom prst="rect">
            <a:avLst/>
          </a:prstGeom>
        </p:spPr>
      </p:pic>
    </p:spTree>
    <p:extLst>
      <p:ext uri="{BB962C8B-B14F-4D97-AF65-F5344CB8AC3E}">
        <p14:creationId xmlns:p14="http://schemas.microsoft.com/office/powerpoint/2010/main" val="2160474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183789" y="0"/>
            <a:ext cx="5008211" cy="6483927"/>
          </a:xfrm>
          <a:prstGeom prst="rect">
            <a:avLst/>
          </a:prstGeom>
        </p:spPr>
      </p:pic>
      <p:pic>
        <p:nvPicPr>
          <p:cNvPr id="6" name="Picture 5"/>
          <p:cNvPicPr>
            <a:picLocks noChangeAspect="1"/>
          </p:cNvPicPr>
          <p:nvPr/>
        </p:nvPicPr>
        <p:blipFill>
          <a:blip r:embed="rId4"/>
          <a:stretch>
            <a:fillRect/>
          </a:stretch>
        </p:blipFill>
        <p:spPr>
          <a:xfrm>
            <a:off x="3956855" y="2294205"/>
            <a:ext cx="3127178" cy="40567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Content Placeholder 3"/>
          <p:cNvSpPr>
            <a:spLocks noGrp="1"/>
          </p:cNvSpPr>
          <p:nvPr>
            <p:ph idx="1"/>
          </p:nvPr>
        </p:nvSpPr>
        <p:spPr>
          <a:xfrm>
            <a:off x="360000" y="864000"/>
            <a:ext cx="6823789" cy="5174881"/>
          </a:xfrm>
        </p:spPr>
        <p:txBody>
          <a:bodyPr/>
          <a:lstStyle/>
          <a:p>
            <a:r>
              <a:rPr lang="en-AU" dirty="0" smtClean="0"/>
              <a:t>Regional Marine Spatial Data Infrastructure (MSDI)</a:t>
            </a:r>
          </a:p>
          <a:p>
            <a:pPr lvl="1"/>
            <a:r>
              <a:rPr lang="en-AU" dirty="0" smtClean="0"/>
              <a:t>Based on binding legislation within member states and treaties between them</a:t>
            </a:r>
          </a:p>
          <a:p>
            <a:pPr lvl="1"/>
            <a:r>
              <a:rPr lang="en-AU" dirty="0" smtClean="0"/>
              <a:t>North Sea and Baltic Sea as Testbed</a:t>
            </a:r>
          </a:p>
          <a:p>
            <a:endParaRPr lang="en-AU" dirty="0" smtClean="0"/>
          </a:p>
          <a:p>
            <a:r>
              <a:rPr lang="en-AU" dirty="0" smtClean="0"/>
              <a:t>OGC Initiative</a:t>
            </a:r>
          </a:p>
          <a:p>
            <a:r>
              <a:rPr lang="en-AU" dirty="0" smtClean="0"/>
              <a:t>First phase 2022</a:t>
            </a:r>
          </a:p>
          <a:p>
            <a:r>
              <a:rPr lang="en-AU" dirty="0" smtClean="0"/>
              <a:t>Second phase 2023</a:t>
            </a:r>
          </a:p>
          <a:p>
            <a:pPr lvl="1"/>
            <a:endParaRPr lang="en-AU" dirty="0"/>
          </a:p>
        </p:txBody>
      </p:sp>
      <p:sp>
        <p:nvSpPr>
          <p:cNvPr id="3" name="Title 2"/>
          <p:cNvSpPr>
            <a:spLocks noGrp="1"/>
          </p:cNvSpPr>
          <p:nvPr>
            <p:ph type="title"/>
          </p:nvPr>
        </p:nvSpPr>
        <p:spPr>
          <a:xfrm>
            <a:off x="359999" y="360000"/>
            <a:ext cx="11470555" cy="332399"/>
          </a:xfrm>
        </p:spPr>
        <p:txBody>
          <a:bodyPr/>
          <a:lstStyle/>
          <a:p>
            <a:r>
              <a:rPr lang="en-AU" dirty="0" smtClean="0"/>
              <a:t>OGC Pilot Project: </a:t>
            </a:r>
            <a:r>
              <a:rPr lang="en-AU" dirty="0"/>
              <a:t>S-122 </a:t>
            </a:r>
            <a:r>
              <a:rPr lang="en-AU" dirty="0" smtClean="0"/>
              <a:t>Marine </a:t>
            </a:r>
            <a:r>
              <a:rPr lang="en-AU" dirty="0"/>
              <a:t>Protected </a:t>
            </a:r>
            <a:r>
              <a:rPr lang="en-AU" dirty="0" smtClean="0"/>
              <a:t>Areas </a:t>
            </a:r>
            <a:endParaRPr lang="en-AU"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1944"/>
            <a:ext cx="2357438" cy="2357438"/>
          </a:xfrm>
          <a:prstGeom prst="rect">
            <a:avLst/>
          </a:prstGeom>
        </p:spPr>
      </p:pic>
      <p:sp>
        <p:nvSpPr>
          <p:cNvPr id="8" name="Rectangle 7"/>
          <p:cNvSpPr/>
          <p:nvPr/>
        </p:nvSpPr>
        <p:spPr>
          <a:xfrm>
            <a:off x="2357438" y="6038881"/>
            <a:ext cx="4594719" cy="369332"/>
          </a:xfrm>
          <a:prstGeom prst="rect">
            <a:avLst/>
          </a:prstGeom>
        </p:spPr>
        <p:txBody>
          <a:bodyPr wrap="none">
            <a:spAutoFit/>
          </a:bodyPr>
          <a:lstStyle/>
          <a:p>
            <a:r>
              <a:rPr lang="en-AU" dirty="0"/>
              <a:t>https://www.ogc.org/projects/initiatives/fmsdi</a:t>
            </a:r>
          </a:p>
        </p:txBody>
      </p:sp>
    </p:spTree>
    <p:extLst>
      <p:ext uri="{BB962C8B-B14F-4D97-AF65-F5344CB8AC3E}">
        <p14:creationId xmlns:p14="http://schemas.microsoft.com/office/powerpoint/2010/main" val="999296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A0A9DF-F270-BC02-7B0C-B8145F9FD5FC}"/>
              </a:ext>
            </a:extLst>
          </p:cNvPr>
          <p:cNvSpPr/>
          <p:nvPr/>
        </p:nvSpPr>
        <p:spPr>
          <a:xfrm>
            <a:off x="3839727" y="2963757"/>
            <a:ext cx="5760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latin typeface="Arial Nova Light" panose="020B0304020202020204" pitchFamily="34" charset="0"/>
            </a:endParaRPr>
          </a:p>
        </p:txBody>
      </p:sp>
      <p:sp>
        <p:nvSpPr>
          <p:cNvPr id="12" name="Title Placeholder 1">
            <a:extLst>
              <a:ext uri="{FF2B5EF4-FFF2-40B4-BE49-F238E27FC236}">
                <a16:creationId xmlns:a16="http://schemas.microsoft.com/office/drawing/2014/main" id="{C24C0474-55D9-3149-A6E8-9D39C7702AD8}"/>
              </a:ext>
            </a:extLst>
          </p:cNvPr>
          <p:cNvSpPr txBox="1">
            <a:spLocks/>
          </p:cNvSpPr>
          <p:nvPr/>
        </p:nvSpPr>
        <p:spPr>
          <a:xfrm>
            <a:off x="3839727" y="2123768"/>
            <a:ext cx="7353406" cy="576000"/>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AU" sz="2000">
                <a:solidFill>
                  <a:srgbClr val="FFFFFF"/>
                </a:solidFill>
              </a:rPr>
              <a:t>A trusted source </a:t>
            </a:r>
            <a:br>
              <a:rPr lang="en-AU" sz="2000">
                <a:solidFill>
                  <a:srgbClr val="FFFFFF"/>
                </a:solidFill>
              </a:rPr>
            </a:br>
            <a:r>
              <a:rPr lang="en-AU" sz="2000">
                <a:solidFill>
                  <a:srgbClr val="FFFFFF"/>
                </a:solidFill>
              </a:rPr>
              <a:t>of data and </a:t>
            </a:r>
            <a:br>
              <a:rPr lang="en-AU" sz="2000">
                <a:solidFill>
                  <a:srgbClr val="FFFFFF"/>
                </a:solidFill>
              </a:rPr>
            </a:br>
            <a:r>
              <a:rPr lang="en-AU" sz="2000">
                <a:solidFill>
                  <a:srgbClr val="FFFFFF"/>
                </a:solidFill>
              </a:rPr>
              <a:t>information</a:t>
            </a:r>
            <a:endParaRPr lang="en-AU" sz="2000"/>
          </a:p>
        </p:txBody>
      </p:sp>
      <p:sp>
        <p:nvSpPr>
          <p:cNvPr id="15" name="Rectangle 14">
            <a:extLst>
              <a:ext uri="{FF2B5EF4-FFF2-40B4-BE49-F238E27FC236}">
                <a16:creationId xmlns:a16="http://schemas.microsoft.com/office/drawing/2014/main" id="{46A0A9DF-F270-BC02-7B0C-B8145F9FD5FC}"/>
              </a:ext>
            </a:extLst>
          </p:cNvPr>
          <p:cNvSpPr/>
          <p:nvPr/>
        </p:nvSpPr>
        <p:spPr>
          <a:xfrm>
            <a:off x="3811858" y="5147302"/>
            <a:ext cx="5760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0">
              <a:latin typeface="Arial Nova Light" panose="020B0304020202020204" pitchFamily="34" charset="0"/>
            </a:endParaRPr>
          </a:p>
        </p:txBody>
      </p:sp>
      <p:sp>
        <p:nvSpPr>
          <p:cNvPr id="16" name="Title Placeholder 1">
            <a:extLst>
              <a:ext uri="{FF2B5EF4-FFF2-40B4-BE49-F238E27FC236}">
                <a16:creationId xmlns:a16="http://schemas.microsoft.com/office/drawing/2014/main" id="{C24C0474-55D9-3149-A6E8-9D39C7702AD8}"/>
              </a:ext>
            </a:extLst>
          </p:cNvPr>
          <p:cNvSpPr txBox="1">
            <a:spLocks/>
          </p:cNvSpPr>
          <p:nvPr/>
        </p:nvSpPr>
        <p:spPr>
          <a:xfrm>
            <a:off x="3811858" y="4307313"/>
            <a:ext cx="7353406" cy="576000"/>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AU" sz="2000" dirty="0">
                <a:solidFill>
                  <a:srgbClr val="FFFFFF"/>
                </a:solidFill>
                <a:latin typeface="Arial"/>
                <a:cs typeface="Arial"/>
              </a:rPr>
              <a:t>Creating a </a:t>
            </a:r>
            <a:endParaRPr lang="en-AU" sz="2000" dirty="0">
              <a:solidFill>
                <a:srgbClr val="FFFFFF"/>
              </a:solidFill>
            </a:endParaRPr>
          </a:p>
          <a:p>
            <a:r>
              <a:rPr lang="en-AU" sz="2000" dirty="0">
                <a:solidFill>
                  <a:srgbClr val="FFFFFF"/>
                </a:solidFill>
                <a:latin typeface="Arial"/>
                <a:cs typeface="Arial"/>
              </a:rPr>
              <a:t>location-enabled </a:t>
            </a:r>
            <a:endParaRPr lang="en-AU" sz="2000" dirty="0">
              <a:solidFill>
                <a:srgbClr val="FFFFFF"/>
              </a:solidFill>
            </a:endParaRPr>
          </a:p>
          <a:p>
            <a:r>
              <a:rPr lang="en-AU" sz="2000" dirty="0">
                <a:solidFill>
                  <a:srgbClr val="FFFFFF"/>
                </a:solidFill>
              </a:rPr>
              <a:t>Australia</a:t>
            </a:r>
            <a:endParaRPr lang="en-AU" sz="2000" dirty="0"/>
          </a:p>
        </p:txBody>
      </p:sp>
      <p:sp>
        <p:nvSpPr>
          <p:cNvPr id="23" name="Rectangle 22">
            <a:extLst>
              <a:ext uri="{FF2B5EF4-FFF2-40B4-BE49-F238E27FC236}">
                <a16:creationId xmlns:a16="http://schemas.microsoft.com/office/drawing/2014/main" id="{46A0A9DF-F270-BC02-7B0C-B8145F9FD5FC}"/>
              </a:ext>
            </a:extLst>
          </p:cNvPr>
          <p:cNvSpPr/>
          <p:nvPr/>
        </p:nvSpPr>
        <p:spPr>
          <a:xfrm>
            <a:off x="841354" y="2955509"/>
            <a:ext cx="5760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latin typeface="Arial Nova Light" panose="020B0304020202020204" pitchFamily="34" charset="0"/>
            </a:endParaRPr>
          </a:p>
        </p:txBody>
      </p:sp>
      <p:sp>
        <p:nvSpPr>
          <p:cNvPr id="24" name="Title Placeholder 1">
            <a:extLst>
              <a:ext uri="{FF2B5EF4-FFF2-40B4-BE49-F238E27FC236}">
                <a16:creationId xmlns:a16="http://schemas.microsoft.com/office/drawing/2014/main" id="{C24C0474-55D9-3149-A6E8-9D39C7702AD8}"/>
              </a:ext>
            </a:extLst>
          </p:cNvPr>
          <p:cNvSpPr txBox="1">
            <a:spLocks/>
          </p:cNvSpPr>
          <p:nvPr/>
        </p:nvSpPr>
        <p:spPr>
          <a:xfrm>
            <a:off x="841354" y="2115520"/>
            <a:ext cx="8765080" cy="576000"/>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AU" sz="2000">
                <a:solidFill>
                  <a:srgbClr val="FFFFFF"/>
                </a:solidFill>
              </a:rPr>
              <a:t>Evidenced </a:t>
            </a:r>
            <a:br>
              <a:rPr lang="en-AU" sz="2000">
                <a:solidFill>
                  <a:srgbClr val="FFFFFF"/>
                </a:solidFill>
              </a:rPr>
            </a:br>
            <a:r>
              <a:rPr lang="en-AU" sz="2000">
                <a:solidFill>
                  <a:srgbClr val="FFFFFF"/>
                </a:solidFill>
              </a:rPr>
              <a:t>based decision </a:t>
            </a:r>
          </a:p>
          <a:p>
            <a:r>
              <a:rPr lang="en-AU" sz="2000">
                <a:solidFill>
                  <a:srgbClr val="FFFFFF"/>
                </a:solidFill>
              </a:rPr>
              <a:t>making</a:t>
            </a:r>
            <a:endParaRPr lang="en-AU" sz="2000"/>
          </a:p>
        </p:txBody>
      </p:sp>
      <p:sp>
        <p:nvSpPr>
          <p:cNvPr id="25" name="Rectangle 24">
            <a:extLst>
              <a:ext uri="{FF2B5EF4-FFF2-40B4-BE49-F238E27FC236}">
                <a16:creationId xmlns:a16="http://schemas.microsoft.com/office/drawing/2014/main" id="{46A0A9DF-F270-BC02-7B0C-B8145F9FD5FC}"/>
              </a:ext>
            </a:extLst>
          </p:cNvPr>
          <p:cNvSpPr/>
          <p:nvPr/>
        </p:nvSpPr>
        <p:spPr>
          <a:xfrm>
            <a:off x="841354" y="5135800"/>
            <a:ext cx="5760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latin typeface="Arial Nova Light" panose="020B0304020202020204" pitchFamily="34" charset="0"/>
            </a:endParaRPr>
          </a:p>
        </p:txBody>
      </p:sp>
      <p:sp>
        <p:nvSpPr>
          <p:cNvPr id="26" name="Title Placeholder 1">
            <a:extLst>
              <a:ext uri="{FF2B5EF4-FFF2-40B4-BE49-F238E27FC236}">
                <a16:creationId xmlns:a16="http://schemas.microsoft.com/office/drawing/2014/main" id="{C24C0474-55D9-3149-A6E8-9D39C7702AD8}"/>
              </a:ext>
            </a:extLst>
          </p:cNvPr>
          <p:cNvSpPr txBox="1">
            <a:spLocks/>
          </p:cNvSpPr>
          <p:nvPr/>
        </p:nvSpPr>
        <p:spPr>
          <a:xfrm>
            <a:off x="841354" y="4295811"/>
            <a:ext cx="7353406" cy="576000"/>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AU" sz="2000" dirty="0">
                <a:solidFill>
                  <a:srgbClr val="FFFFFF"/>
                </a:solidFill>
              </a:rPr>
              <a:t>Collaboration,</a:t>
            </a:r>
          </a:p>
          <a:p>
            <a:r>
              <a:rPr lang="en-AU" sz="2000" dirty="0">
                <a:solidFill>
                  <a:srgbClr val="FFFFFF"/>
                </a:solidFill>
                <a:latin typeface="Arial"/>
                <a:cs typeface="Arial"/>
              </a:rPr>
              <a:t>cooperation and</a:t>
            </a:r>
          </a:p>
          <a:p>
            <a:r>
              <a:rPr lang="en-AU" sz="2000" dirty="0">
                <a:solidFill>
                  <a:srgbClr val="FFFFFF"/>
                </a:solidFill>
              </a:rPr>
              <a:t>partnership</a:t>
            </a:r>
          </a:p>
        </p:txBody>
      </p:sp>
      <p:pic>
        <p:nvPicPr>
          <p:cNvPr id="20" name="Picture 19"/>
          <p:cNvPicPr>
            <a:picLocks noChangeAspect="1"/>
          </p:cNvPicPr>
          <p:nvPr/>
        </p:nvPicPr>
        <p:blipFill rotWithShape="1">
          <a:blip r:embed="rId3" cstate="hqprint">
            <a:extLst>
              <a:ext uri="{28A0092B-C50C-407E-A947-70E740481C1C}">
                <a14:useLocalDpi xmlns:a14="http://schemas.microsoft.com/office/drawing/2010/main"/>
              </a:ext>
            </a:extLst>
          </a:blip>
          <a:srcRect t="12688"/>
          <a:stretch/>
        </p:blipFill>
        <p:spPr>
          <a:xfrm>
            <a:off x="7154779" y="0"/>
            <a:ext cx="5037221" cy="6858000"/>
          </a:xfrm>
          <a:prstGeom prst="rect">
            <a:avLst/>
          </a:prstGeom>
        </p:spPr>
      </p:pic>
      <p:pic>
        <p:nvPicPr>
          <p:cNvPr id="37" name="Picture 36">
            <a:extLst>
              <a:ext uri="{FF2B5EF4-FFF2-40B4-BE49-F238E27FC236}">
                <a16:creationId xmlns:a16="http://schemas.microsoft.com/office/drawing/2014/main" id="{2D103644-4A85-A149-B597-6318B6773AE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48724"/>
          <a:stretch/>
        </p:blipFill>
        <p:spPr>
          <a:xfrm>
            <a:off x="841898" y="629196"/>
            <a:ext cx="2208535" cy="540000"/>
          </a:xfrm>
          <a:prstGeom prst="rect">
            <a:avLst/>
          </a:prstGeom>
        </p:spPr>
      </p:pic>
      <p:pic>
        <p:nvPicPr>
          <p:cNvPr id="14" name="Picture 13">
            <a:extLst>
              <a:ext uri="{FF2B5EF4-FFF2-40B4-BE49-F238E27FC236}">
                <a16:creationId xmlns:a16="http://schemas.microsoft.com/office/drawing/2014/main" id="{4AB540DF-B911-6420-33A6-AE82316F2BFD}"/>
              </a:ext>
            </a:extLst>
          </p:cNvPr>
          <p:cNvPicPr>
            <a:picLocks noChangeAspect="1"/>
          </p:cNvPicPr>
          <p:nvPr/>
        </p:nvPicPr>
        <p:blipFill>
          <a:blip r:embed="rId5"/>
          <a:stretch>
            <a:fillRect/>
          </a:stretch>
        </p:blipFill>
        <p:spPr>
          <a:xfrm>
            <a:off x="841354" y="6354247"/>
            <a:ext cx="3598299" cy="181046"/>
          </a:xfrm>
          <a:prstGeom prst="rect">
            <a:avLst/>
          </a:prstGeom>
        </p:spPr>
      </p:pic>
    </p:spTree>
    <p:extLst>
      <p:ext uri="{BB962C8B-B14F-4D97-AF65-F5344CB8AC3E}">
        <p14:creationId xmlns:p14="http://schemas.microsoft.com/office/powerpoint/2010/main" val="116437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6950BFC3-D8DA-4A85-94F7-54DA5524770B}">
      <p188:commentRel xmlns="" xmlns:p188="http://schemas.microsoft.com/office/powerpoint/2018/8/main" r:id="rId7"/>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Georegulation</a:t>
            </a:r>
            <a:endParaRPr lang="en-AU" dirty="0"/>
          </a:p>
        </p:txBody>
      </p:sp>
      <p:sp>
        <p:nvSpPr>
          <p:cNvPr id="4" name="Content Placeholder 3"/>
          <p:cNvSpPr>
            <a:spLocks noGrp="1"/>
          </p:cNvSpPr>
          <p:nvPr>
            <p:ph idx="1"/>
          </p:nvPr>
        </p:nvSpPr>
        <p:spPr/>
        <p:txBody>
          <a:bodyPr/>
          <a:lstStyle/>
          <a:p>
            <a:r>
              <a:rPr lang="en-AU" dirty="0" smtClean="0"/>
              <a:t>The regulation of space – legal certainty in the spatial administration of jurisdiction</a:t>
            </a:r>
          </a:p>
          <a:p>
            <a:r>
              <a:rPr lang="en-AU" dirty="0" smtClean="0"/>
              <a:t>1982 – UN Convention on the Law of the Sea (UNCLOS)</a:t>
            </a:r>
          </a:p>
          <a:p>
            <a:r>
              <a:rPr lang="en-AU" dirty="0" smtClean="0"/>
              <a:t>2004 </a:t>
            </a:r>
            <a:r>
              <a:rPr lang="en-AU" dirty="0"/>
              <a:t>- UN General Assembly Resolution A/RES/59/24</a:t>
            </a:r>
          </a:p>
          <a:p>
            <a:pPr lvl="1"/>
            <a:r>
              <a:rPr lang="en-AU" dirty="0"/>
              <a:t>Requests the Secretary-General to improve the existing Geographic Information System for the deposit by States of charts and geographical coordinates concerning maritime zones</a:t>
            </a:r>
            <a:r>
              <a:rPr lang="en-AU" dirty="0" smtClean="0"/>
              <a:t>…</a:t>
            </a:r>
          </a:p>
          <a:p>
            <a:pPr lvl="1"/>
            <a:r>
              <a:rPr lang="en-AU" dirty="0" smtClean="0"/>
              <a:t>Passed on to the IHO and becomes start of S-121…</a:t>
            </a:r>
            <a:endParaRPr lang="en-AU" dirty="0" smtClean="0"/>
          </a:p>
          <a:p>
            <a:endParaRPr lang="en-AU" dirty="0"/>
          </a:p>
          <a:p>
            <a:endParaRPr lang="en-AU" dirty="0"/>
          </a:p>
        </p:txBody>
      </p:sp>
      <p:graphicFrame>
        <p:nvGraphicFramePr>
          <p:cNvPr id="5" name="Diagram 4"/>
          <p:cNvGraphicFramePr/>
          <p:nvPr>
            <p:extLst>
              <p:ext uri="{D42A27DB-BD31-4B8C-83A1-F6EECF244321}">
                <p14:modId xmlns:p14="http://schemas.microsoft.com/office/powerpoint/2010/main" val="473813099"/>
              </p:ext>
            </p:extLst>
          </p:nvPr>
        </p:nvGraphicFramePr>
        <p:xfrm>
          <a:off x="2812538" y="3111559"/>
          <a:ext cx="6195509" cy="3347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278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Footer</a:t>
            </a:r>
            <a:endParaRPr lang="en-US" dirty="0"/>
          </a:p>
        </p:txBody>
      </p:sp>
      <p:sp>
        <p:nvSpPr>
          <p:cNvPr id="3" name="Title 2"/>
          <p:cNvSpPr>
            <a:spLocks noGrp="1"/>
          </p:cNvSpPr>
          <p:nvPr>
            <p:ph type="title"/>
          </p:nvPr>
        </p:nvSpPr>
        <p:spPr/>
        <p:txBody>
          <a:bodyPr/>
          <a:lstStyle/>
          <a:p>
            <a:r>
              <a:rPr lang="en-AU" dirty="0" smtClean="0"/>
              <a:t>Extracts from 1985 AUS-PNG Treaty </a:t>
            </a:r>
            <a:endParaRPr lang="en-AU" dirty="0"/>
          </a:p>
        </p:txBody>
      </p:sp>
      <p:pic>
        <p:nvPicPr>
          <p:cNvPr id="5" name="Content Placeholder 4"/>
          <p:cNvPicPr>
            <a:picLocks noGrp="1" noChangeAspect="1"/>
          </p:cNvPicPr>
          <p:nvPr>
            <p:ph idx="1"/>
          </p:nvPr>
        </p:nvPicPr>
        <p:blipFill>
          <a:blip r:embed="rId3"/>
          <a:stretch>
            <a:fillRect/>
          </a:stretch>
        </p:blipFill>
        <p:spPr>
          <a:xfrm>
            <a:off x="359999" y="839389"/>
            <a:ext cx="6944694" cy="4363059"/>
          </a:xfrm>
          <a:prstGeom prst="rect">
            <a:avLst/>
          </a:prstGeom>
        </p:spPr>
      </p:pic>
      <p:pic>
        <p:nvPicPr>
          <p:cNvPr id="7" name="Picture 6"/>
          <p:cNvPicPr>
            <a:picLocks noChangeAspect="1"/>
          </p:cNvPicPr>
          <p:nvPr/>
        </p:nvPicPr>
        <p:blipFill>
          <a:blip r:embed="rId4"/>
          <a:stretch>
            <a:fillRect/>
          </a:stretch>
        </p:blipFill>
        <p:spPr>
          <a:xfrm>
            <a:off x="7304693" y="992263"/>
            <a:ext cx="4458322" cy="4925112"/>
          </a:xfrm>
          <a:prstGeom prst="rect">
            <a:avLst/>
          </a:prstGeom>
        </p:spPr>
      </p:pic>
      <p:sp>
        <p:nvSpPr>
          <p:cNvPr id="8" name="TextBox 7"/>
          <p:cNvSpPr txBox="1"/>
          <p:nvPr/>
        </p:nvSpPr>
        <p:spPr>
          <a:xfrm>
            <a:off x="359999" y="5701116"/>
            <a:ext cx="4507836" cy="584775"/>
          </a:xfrm>
          <a:prstGeom prst="rect">
            <a:avLst/>
          </a:prstGeom>
          <a:noFill/>
        </p:spPr>
        <p:txBody>
          <a:bodyPr wrap="square" rtlCol="0">
            <a:spAutoFit/>
          </a:bodyPr>
          <a:lstStyle/>
          <a:p>
            <a:r>
              <a:rPr lang="en-AU" sz="1600" dirty="0" smtClean="0"/>
              <a:t>Coordinates in AGD66, which is approx. 200m different to GDA94, GDA2020 or WGS84</a:t>
            </a:r>
            <a:endParaRPr lang="en-AU" sz="1600" dirty="0"/>
          </a:p>
        </p:txBody>
      </p:sp>
    </p:spTree>
    <p:extLst>
      <p:ext uri="{BB962C8B-B14F-4D97-AF65-F5344CB8AC3E}">
        <p14:creationId xmlns:p14="http://schemas.microsoft.com/office/powerpoint/2010/main" val="111914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Pacific </a:t>
            </a:r>
            <a:r>
              <a:rPr lang="en-AU" smtClean="0"/>
              <a:t>Statement 2021</a:t>
            </a:r>
            <a:endParaRPr lang="en-AU"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920320" y="0"/>
            <a:ext cx="3273487" cy="4629154"/>
          </a:xfrm>
          <a:prstGeom prst="rect">
            <a:avLst/>
          </a:prstGeom>
        </p:spPr>
      </p:pic>
      <p:sp>
        <p:nvSpPr>
          <p:cNvPr id="7" name="Content Placeholder 6"/>
          <p:cNvSpPr>
            <a:spLocks noGrp="1"/>
          </p:cNvSpPr>
          <p:nvPr>
            <p:ph idx="1"/>
          </p:nvPr>
        </p:nvSpPr>
        <p:spPr>
          <a:xfrm>
            <a:off x="360000" y="864000"/>
            <a:ext cx="8468202" cy="5174881"/>
          </a:xfrm>
        </p:spPr>
        <p:txBody>
          <a:bodyPr>
            <a:normAutofit lnSpcReduction="10000"/>
          </a:bodyPr>
          <a:lstStyle/>
          <a:p>
            <a:pPr marL="0" indent="0">
              <a:buNone/>
            </a:pPr>
            <a:r>
              <a:rPr lang="en-AU" b="1" dirty="0" smtClean="0"/>
              <a:t>We, The Leaders of </a:t>
            </a:r>
            <a:r>
              <a:rPr lang="en-AU" b="1" dirty="0"/>
              <a:t>t</a:t>
            </a:r>
            <a:r>
              <a:rPr lang="en-AU" b="1" dirty="0" smtClean="0"/>
              <a:t>he Pacific Islands Forum …</a:t>
            </a:r>
            <a:br>
              <a:rPr lang="en-AU" b="1" dirty="0" smtClean="0"/>
            </a:br>
            <a:endParaRPr lang="en-AU" b="1" dirty="0" smtClean="0"/>
          </a:p>
          <a:p>
            <a:pPr marL="0" indent="0">
              <a:buNone/>
            </a:pPr>
            <a:r>
              <a:rPr lang="en-AU" b="1" i="1" dirty="0" smtClean="0"/>
              <a:t>Declare </a:t>
            </a:r>
            <a:r>
              <a:rPr lang="en-AU" dirty="0"/>
              <a:t>that once having, in accordance with the Convention, established and notified our maritime zones to the Secretary-General of the United Nations, </a:t>
            </a:r>
            <a:r>
              <a:rPr lang="en-AU" b="1" dirty="0">
                <a:solidFill>
                  <a:schemeClr val="bg2">
                    <a:lumMod val="10000"/>
                  </a:schemeClr>
                </a:solidFill>
              </a:rPr>
              <a:t>we intend to maintain these zones without reduction, notwithstanding climate change-related sea-level rise, </a:t>
            </a:r>
          </a:p>
          <a:p>
            <a:pPr marL="0" indent="0">
              <a:buNone/>
            </a:pPr>
            <a:r>
              <a:rPr lang="en-AU" b="1" i="1" dirty="0"/>
              <a:t>Further declare </a:t>
            </a:r>
            <a:r>
              <a:rPr lang="en-AU" dirty="0"/>
              <a:t>that we do not intend to review and update the baselines and outer limits of our maritime zones as a consequence of climate change-related sea-level rise, and </a:t>
            </a:r>
          </a:p>
          <a:p>
            <a:pPr marL="0" indent="0">
              <a:buNone/>
            </a:pPr>
            <a:r>
              <a:rPr lang="en-AU" b="1" i="1" dirty="0"/>
              <a:t>Proclaim </a:t>
            </a:r>
            <a:r>
              <a:rPr lang="en-AU" dirty="0"/>
              <a:t>that our maritime zones, as established and notified to the Secretary-General of the United Nations in accordance with the Convention, and the rights and entitlements that flow from them, shall continue to apply, without reduction, notwithstanding any physical changes connected to climate change-related sea-level rise. </a:t>
            </a:r>
          </a:p>
        </p:txBody>
      </p:sp>
      <p:pic>
        <p:nvPicPr>
          <p:cNvPr id="8" name="Content Placeholder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97435" y="4567287"/>
            <a:ext cx="1994565" cy="1994565"/>
          </a:xfrm>
          <a:prstGeom prst="rect">
            <a:avLst/>
          </a:prstGeom>
        </p:spPr>
      </p:pic>
      <p:sp>
        <p:nvSpPr>
          <p:cNvPr id="9" name="Rectangle 8"/>
          <p:cNvSpPr/>
          <p:nvPr/>
        </p:nvSpPr>
        <p:spPr>
          <a:xfrm>
            <a:off x="0" y="6038881"/>
            <a:ext cx="10195628" cy="369332"/>
          </a:xfrm>
          <a:prstGeom prst="rect">
            <a:avLst/>
          </a:prstGeom>
        </p:spPr>
        <p:txBody>
          <a:bodyPr wrap="square">
            <a:spAutoFit/>
          </a:bodyPr>
          <a:lstStyle/>
          <a:p>
            <a:r>
              <a:rPr lang="en-AU" dirty="0"/>
              <a:t>https://www.forumsec.org/wp-content/uploads/2021/08/Declaration-on-Preserving-Maritime.pdf</a:t>
            </a:r>
          </a:p>
        </p:txBody>
      </p:sp>
    </p:spTree>
    <p:extLst>
      <p:ext uri="{BB962C8B-B14F-4D97-AF65-F5344CB8AC3E}">
        <p14:creationId xmlns:p14="http://schemas.microsoft.com/office/powerpoint/2010/main" val="2520238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Footer</a:t>
            </a:r>
            <a:endParaRPr lang="en-US" dirty="0"/>
          </a:p>
        </p:txBody>
      </p:sp>
      <p:sp>
        <p:nvSpPr>
          <p:cNvPr id="3" name="Title 2"/>
          <p:cNvSpPr>
            <a:spLocks noGrp="1"/>
          </p:cNvSpPr>
          <p:nvPr>
            <p:ph type="title"/>
          </p:nvPr>
        </p:nvSpPr>
        <p:spPr/>
        <p:txBody>
          <a:bodyPr/>
          <a:lstStyle/>
          <a:p>
            <a:r>
              <a:rPr lang="en-AU" dirty="0" smtClean="0"/>
              <a:t>Digital Data Representation</a:t>
            </a:r>
            <a:endParaRPr lang="en-AU" dirty="0"/>
          </a:p>
        </p:txBody>
      </p:sp>
      <p:pic>
        <p:nvPicPr>
          <p:cNvPr id="7" name="Content Placeholder 6"/>
          <p:cNvPicPr>
            <a:picLocks noGrp="1" noChangeAspect="1"/>
          </p:cNvPicPr>
          <p:nvPr>
            <p:ph idx="1"/>
          </p:nvPr>
        </p:nvPicPr>
        <p:blipFill>
          <a:blip r:embed="rId3"/>
          <a:stretch>
            <a:fillRect/>
          </a:stretch>
        </p:blipFill>
        <p:spPr>
          <a:xfrm>
            <a:off x="359999" y="971177"/>
            <a:ext cx="4326359" cy="5175250"/>
          </a:xfrm>
          <a:prstGeom prst="rect">
            <a:avLst/>
          </a:prstGeom>
        </p:spPr>
      </p:pic>
      <p:pic>
        <p:nvPicPr>
          <p:cNvPr id="8" name="Picture 7"/>
          <p:cNvPicPr>
            <a:picLocks noChangeAspect="1"/>
          </p:cNvPicPr>
          <p:nvPr/>
        </p:nvPicPr>
        <p:blipFill>
          <a:blip r:embed="rId4"/>
          <a:stretch>
            <a:fillRect/>
          </a:stretch>
        </p:blipFill>
        <p:spPr>
          <a:xfrm>
            <a:off x="7437177" y="939614"/>
            <a:ext cx="4393377" cy="5175250"/>
          </a:xfrm>
          <a:prstGeom prst="rect">
            <a:avLst/>
          </a:prstGeom>
        </p:spPr>
      </p:pic>
      <p:sp>
        <p:nvSpPr>
          <p:cNvPr id="9" name="TextBox 8"/>
          <p:cNvSpPr txBox="1"/>
          <p:nvPr/>
        </p:nvSpPr>
        <p:spPr>
          <a:xfrm>
            <a:off x="4894729" y="1277471"/>
            <a:ext cx="2232212" cy="1569660"/>
          </a:xfrm>
          <a:prstGeom prst="rect">
            <a:avLst/>
          </a:prstGeom>
          <a:solidFill>
            <a:schemeClr val="bg2">
              <a:lumMod val="10000"/>
            </a:schemeClr>
          </a:solidFill>
        </p:spPr>
        <p:txBody>
          <a:bodyPr wrap="square" rtlCol="0">
            <a:spAutoFit/>
          </a:bodyPr>
          <a:lstStyle/>
          <a:p>
            <a:r>
              <a:rPr lang="en-AU" sz="1200" dirty="0" smtClean="0">
                <a:solidFill>
                  <a:srgbClr val="FF0000"/>
                </a:solidFill>
              </a:rPr>
              <a:t>Treaty Territorial Sea Limits</a:t>
            </a:r>
          </a:p>
          <a:p>
            <a:endParaRPr lang="en-AU" sz="1200" dirty="0" smtClean="0"/>
          </a:p>
          <a:p>
            <a:r>
              <a:rPr lang="en-AU" sz="1200" dirty="0" smtClean="0">
                <a:solidFill>
                  <a:srgbClr val="0070C0"/>
                </a:solidFill>
              </a:rPr>
              <a:t>Seas and Submerged Lands Act Territorial Sea Limits</a:t>
            </a:r>
          </a:p>
          <a:p>
            <a:endParaRPr lang="en-AU" sz="1200" dirty="0"/>
          </a:p>
          <a:p>
            <a:r>
              <a:rPr lang="en-AU" sz="1200" dirty="0" smtClean="0">
                <a:solidFill>
                  <a:schemeClr val="bg1">
                    <a:lumMod val="75000"/>
                  </a:schemeClr>
                </a:solidFill>
              </a:rPr>
              <a:t>Exclusive Economic Zone Limits</a:t>
            </a:r>
          </a:p>
          <a:p>
            <a:endParaRPr lang="en-AU" sz="1200" dirty="0"/>
          </a:p>
          <a:p>
            <a:endParaRPr lang="en-AU" sz="1200" dirty="0"/>
          </a:p>
        </p:txBody>
      </p:sp>
      <p:sp>
        <p:nvSpPr>
          <p:cNvPr id="10" name="TextBox 9"/>
          <p:cNvSpPr txBox="1"/>
          <p:nvPr/>
        </p:nvSpPr>
        <p:spPr>
          <a:xfrm>
            <a:off x="359999" y="6146427"/>
            <a:ext cx="4301499" cy="369332"/>
          </a:xfrm>
          <a:prstGeom prst="rect">
            <a:avLst/>
          </a:prstGeom>
          <a:noFill/>
        </p:spPr>
        <p:txBody>
          <a:bodyPr wrap="square" rtlCol="0">
            <a:spAutoFit/>
          </a:bodyPr>
          <a:lstStyle/>
          <a:p>
            <a:r>
              <a:rPr lang="en-AU" dirty="0" smtClean="0"/>
              <a:t>Australia’s Territorial Sea (TS) Limits</a:t>
            </a:r>
            <a:endParaRPr lang="en-AU" dirty="0"/>
          </a:p>
        </p:txBody>
      </p:sp>
      <p:sp>
        <p:nvSpPr>
          <p:cNvPr id="11" name="TextBox 10"/>
          <p:cNvSpPr txBox="1"/>
          <p:nvPr/>
        </p:nvSpPr>
        <p:spPr>
          <a:xfrm>
            <a:off x="7243483" y="6146427"/>
            <a:ext cx="4948517" cy="369332"/>
          </a:xfrm>
          <a:prstGeom prst="rect">
            <a:avLst/>
          </a:prstGeom>
          <a:noFill/>
        </p:spPr>
        <p:txBody>
          <a:bodyPr wrap="square" rtlCol="0">
            <a:spAutoFit/>
          </a:bodyPr>
          <a:lstStyle/>
          <a:p>
            <a:r>
              <a:rPr lang="en-AU" dirty="0" smtClean="0"/>
              <a:t>TS Limit interaction with Exclusive Economic Zone</a:t>
            </a:r>
            <a:endParaRPr lang="en-AU" dirty="0"/>
          </a:p>
        </p:txBody>
      </p:sp>
    </p:spTree>
    <p:extLst>
      <p:ext uri="{BB962C8B-B14F-4D97-AF65-F5344CB8AC3E}">
        <p14:creationId xmlns:p14="http://schemas.microsoft.com/office/powerpoint/2010/main" val="1574360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165467" y="4387831"/>
            <a:ext cx="2693943" cy="369332"/>
          </a:xfrm>
          <a:prstGeom prst="rect">
            <a:avLst/>
          </a:prstGeom>
          <a:noFill/>
        </p:spPr>
        <p:txBody>
          <a:bodyPr wrap="none" rtlCol="0">
            <a:spAutoFit/>
          </a:bodyPr>
          <a:lstStyle/>
          <a:p>
            <a:r>
              <a:rPr lang="en-AU" dirty="0" smtClean="0"/>
              <a:t>Environmental Regulations</a:t>
            </a:r>
            <a:endParaRPr lang="en-AU" dirty="0"/>
          </a:p>
        </p:txBody>
      </p:sp>
      <p:sp>
        <p:nvSpPr>
          <p:cNvPr id="3" name="Title 2"/>
          <p:cNvSpPr>
            <a:spLocks noGrp="1"/>
          </p:cNvSpPr>
          <p:nvPr>
            <p:ph type="title"/>
          </p:nvPr>
        </p:nvSpPr>
        <p:spPr/>
        <p:txBody>
          <a:bodyPr/>
          <a:lstStyle/>
          <a:p>
            <a:r>
              <a:rPr lang="en-AU" dirty="0" smtClean="0"/>
              <a:t>Why Digital Data?</a:t>
            </a:r>
            <a:endParaRPr lang="en-AU" dirty="0"/>
          </a:p>
        </p:txBody>
      </p:sp>
      <p:graphicFrame>
        <p:nvGraphicFramePr>
          <p:cNvPr id="6" name="Diagram 5"/>
          <p:cNvGraphicFramePr/>
          <p:nvPr>
            <p:extLst>
              <p:ext uri="{D42A27DB-BD31-4B8C-83A1-F6EECF244321}">
                <p14:modId xmlns:p14="http://schemas.microsoft.com/office/powerpoint/2010/main" val="7619361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69788" y="1496291"/>
            <a:ext cx="3161956" cy="369332"/>
          </a:xfrm>
          <a:prstGeom prst="rect">
            <a:avLst/>
          </a:prstGeom>
          <a:noFill/>
        </p:spPr>
        <p:txBody>
          <a:bodyPr wrap="none" rtlCol="0">
            <a:spAutoFit/>
          </a:bodyPr>
          <a:lstStyle/>
          <a:p>
            <a:r>
              <a:rPr lang="en-AU" dirty="0" smtClean="0"/>
              <a:t>Australia’s National Jurisdiction.</a:t>
            </a:r>
            <a:endParaRPr lang="en-AU" dirty="0"/>
          </a:p>
        </p:txBody>
      </p:sp>
      <p:sp>
        <p:nvSpPr>
          <p:cNvPr id="9" name="TextBox 8"/>
          <p:cNvSpPr txBox="1"/>
          <p:nvPr/>
        </p:nvSpPr>
        <p:spPr>
          <a:xfrm>
            <a:off x="269788" y="2752942"/>
            <a:ext cx="3524424" cy="923330"/>
          </a:xfrm>
          <a:prstGeom prst="rect">
            <a:avLst/>
          </a:prstGeom>
          <a:noFill/>
        </p:spPr>
        <p:txBody>
          <a:bodyPr wrap="square" rtlCol="0">
            <a:spAutoFit/>
          </a:bodyPr>
          <a:lstStyle/>
          <a:p>
            <a:r>
              <a:rPr lang="en-AU" dirty="0" smtClean="0"/>
              <a:t>Determination of Commonwealth Boundaries, State/Territory Limits, and External Territories.</a:t>
            </a:r>
            <a:endParaRPr lang="en-AU" dirty="0"/>
          </a:p>
        </p:txBody>
      </p:sp>
      <p:sp>
        <p:nvSpPr>
          <p:cNvPr id="11" name="TextBox 10"/>
          <p:cNvSpPr txBox="1"/>
          <p:nvPr/>
        </p:nvSpPr>
        <p:spPr>
          <a:xfrm>
            <a:off x="10031602" y="5218016"/>
            <a:ext cx="1794146" cy="369332"/>
          </a:xfrm>
          <a:prstGeom prst="rect">
            <a:avLst/>
          </a:prstGeom>
          <a:noFill/>
        </p:spPr>
        <p:txBody>
          <a:bodyPr wrap="none" rtlCol="0">
            <a:spAutoFit/>
          </a:bodyPr>
          <a:lstStyle/>
          <a:p>
            <a:r>
              <a:rPr lang="en-AU" dirty="0" smtClean="0"/>
              <a:t>Petroleum Titling</a:t>
            </a:r>
            <a:endParaRPr lang="en-AU" dirty="0"/>
          </a:p>
        </p:txBody>
      </p:sp>
      <p:sp>
        <p:nvSpPr>
          <p:cNvPr id="13" name="TextBox 12"/>
          <p:cNvSpPr txBox="1"/>
          <p:nvPr/>
        </p:nvSpPr>
        <p:spPr>
          <a:xfrm>
            <a:off x="10118486" y="5678174"/>
            <a:ext cx="1707262" cy="369332"/>
          </a:xfrm>
          <a:prstGeom prst="rect">
            <a:avLst/>
          </a:prstGeom>
          <a:noFill/>
        </p:spPr>
        <p:txBody>
          <a:bodyPr wrap="none" rtlCol="0">
            <a:spAutoFit/>
          </a:bodyPr>
          <a:lstStyle/>
          <a:p>
            <a:r>
              <a:rPr lang="en-AU" dirty="0" smtClean="0"/>
              <a:t>Offshore Mining</a:t>
            </a:r>
            <a:endParaRPr lang="en-AU" dirty="0"/>
          </a:p>
        </p:txBody>
      </p:sp>
      <p:sp>
        <p:nvSpPr>
          <p:cNvPr id="15" name="TextBox 14"/>
          <p:cNvSpPr txBox="1"/>
          <p:nvPr/>
        </p:nvSpPr>
        <p:spPr>
          <a:xfrm>
            <a:off x="9706000" y="4803271"/>
            <a:ext cx="2153410" cy="369332"/>
          </a:xfrm>
          <a:prstGeom prst="rect">
            <a:avLst/>
          </a:prstGeom>
          <a:noFill/>
        </p:spPr>
        <p:txBody>
          <a:bodyPr wrap="none" rtlCol="0">
            <a:spAutoFit/>
          </a:bodyPr>
          <a:lstStyle/>
          <a:p>
            <a:r>
              <a:rPr lang="en-AU" dirty="0" smtClean="0"/>
              <a:t>Fisheries Regulations</a:t>
            </a:r>
            <a:endParaRPr lang="en-AU" dirty="0"/>
          </a:p>
        </p:txBody>
      </p:sp>
      <p:sp>
        <p:nvSpPr>
          <p:cNvPr id="16" name="TextBox 15"/>
          <p:cNvSpPr txBox="1"/>
          <p:nvPr/>
        </p:nvSpPr>
        <p:spPr>
          <a:xfrm>
            <a:off x="269787" y="4387831"/>
            <a:ext cx="2763321" cy="369332"/>
          </a:xfrm>
          <a:prstGeom prst="rect">
            <a:avLst/>
          </a:prstGeom>
          <a:noFill/>
        </p:spPr>
        <p:txBody>
          <a:bodyPr wrap="none" rtlCol="0">
            <a:spAutoFit/>
          </a:bodyPr>
          <a:lstStyle/>
          <a:p>
            <a:r>
              <a:rPr lang="en-AU" dirty="0" smtClean="0"/>
              <a:t>Native Title Determinations</a:t>
            </a:r>
            <a:endParaRPr lang="en-AU" dirty="0"/>
          </a:p>
        </p:txBody>
      </p:sp>
      <p:sp>
        <p:nvSpPr>
          <p:cNvPr id="17" name="TextBox 16"/>
          <p:cNvSpPr txBox="1"/>
          <p:nvPr/>
        </p:nvSpPr>
        <p:spPr>
          <a:xfrm>
            <a:off x="269787" y="4790447"/>
            <a:ext cx="1617238" cy="369332"/>
          </a:xfrm>
          <a:prstGeom prst="rect">
            <a:avLst/>
          </a:prstGeom>
          <a:noFill/>
        </p:spPr>
        <p:txBody>
          <a:bodyPr wrap="none" rtlCol="0">
            <a:spAutoFit/>
          </a:bodyPr>
          <a:lstStyle/>
          <a:p>
            <a:r>
              <a:rPr lang="en-AU" dirty="0" smtClean="0"/>
              <a:t>Migration Zone</a:t>
            </a:r>
            <a:endParaRPr lang="en-AU" dirty="0"/>
          </a:p>
        </p:txBody>
      </p:sp>
      <p:sp>
        <p:nvSpPr>
          <p:cNvPr id="18" name="TextBox 17"/>
          <p:cNvSpPr txBox="1"/>
          <p:nvPr/>
        </p:nvSpPr>
        <p:spPr>
          <a:xfrm>
            <a:off x="269787" y="5218016"/>
            <a:ext cx="1423788" cy="369332"/>
          </a:xfrm>
          <a:prstGeom prst="rect">
            <a:avLst/>
          </a:prstGeom>
          <a:noFill/>
        </p:spPr>
        <p:txBody>
          <a:bodyPr wrap="none" rtlCol="0">
            <a:spAutoFit/>
          </a:bodyPr>
          <a:lstStyle/>
          <a:p>
            <a:r>
              <a:rPr lang="en-AU" dirty="0" smtClean="0"/>
              <a:t>Sea Dumping</a:t>
            </a:r>
            <a:endParaRPr lang="en-AU" dirty="0"/>
          </a:p>
        </p:txBody>
      </p:sp>
      <p:sp>
        <p:nvSpPr>
          <p:cNvPr id="19" name="TextBox 18"/>
          <p:cNvSpPr txBox="1"/>
          <p:nvPr/>
        </p:nvSpPr>
        <p:spPr>
          <a:xfrm>
            <a:off x="269787" y="5620679"/>
            <a:ext cx="1453731" cy="369332"/>
          </a:xfrm>
          <a:prstGeom prst="rect">
            <a:avLst/>
          </a:prstGeom>
          <a:noFill/>
        </p:spPr>
        <p:txBody>
          <a:bodyPr wrap="none" rtlCol="0">
            <a:spAutoFit/>
          </a:bodyPr>
          <a:lstStyle/>
          <a:p>
            <a:r>
              <a:rPr lang="en-AU" dirty="0" smtClean="0"/>
              <a:t>Crimes at Sea</a:t>
            </a:r>
            <a:endParaRPr lang="en-AU" dirty="0"/>
          </a:p>
        </p:txBody>
      </p:sp>
    </p:spTree>
    <p:extLst>
      <p:ext uri="{BB962C8B-B14F-4D97-AF65-F5344CB8AC3E}">
        <p14:creationId xmlns:p14="http://schemas.microsoft.com/office/powerpoint/2010/main" val="516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S-121 Maritime Limits and Boundaries</a:t>
            </a:r>
            <a:endParaRPr lang="en-AU" dirty="0"/>
          </a:p>
        </p:txBody>
      </p:sp>
      <p:sp>
        <p:nvSpPr>
          <p:cNvPr id="4" name="Content Placeholder 3"/>
          <p:cNvSpPr>
            <a:spLocks noGrp="1"/>
          </p:cNvSpPr>
          <p:nvPr>
            <p:ph idx="1"/>
          </p:nvPr>
        </p:nvSpPr>
        <p:spPr/>
        <p:txBody>
          <a:bodyPr/>
          <a:lstStyle/>
          <a:p>
            <a:pPr marL="457200" lvl="1" indent="0">
              <a:buNone/>
            </a:pPr>
            <a:r>
              <a:rPr lang="en-CA" dirty="0"/>
              <a:t>Support the management, description and exchange of a State’s Maritime Sovereignty, Sovereign rights extents and associated juridical zones</a:t>
            </a:r>
            <a:r>
              <a:rPr lang="en-CA" dirty="0" smtClean="0"/>
              <a:t>.</a:t>
            </a:r>
          </a:p>
          <a:p>
            <a:pPr marL="457200" lvl="1" indent="0">
              <a:buNone/>
            </a:pPr>
            <a:r>
              <a:rPr lang="en-CA" kern="0" dirty="0"/>
              <a:t>The management of legal information is very different from the management of other types of GIS data.</a:t>
            </a:r>
          </a:p>
          <a:p>
            <a:pPr marL="457200" lvl="1" indent="0">
              <a:buNone/>
            </a:pPr>
            <a:endParaRPr lang="en-AU" dirty="0"/>
          </a:p>
        </p:txBody>
      </p:sp>
      <p:pic>
        <p:nvPicPr>
          <p:cNvPr id="6" name="Picture 5"/>
          <p:cNvPicPr>
            <a:picLocks noChangeAspect="1"/>
          </p:cNvPicPr>
          <p:nvPr/>
        </p:nvPicPr>
        <p:blipFill>
          <a:blip r:embed="rId3"/>
          <a:stretch>
            <a:fillRect/>
          </a:stretch>
        </p:blipFill>
        <p:spPr>
          <a:xfrm>
            <a:off x="1" y="3180654"/>
            <a:ext cx="12192000" cy="3185478"/>
          </a:xfrm>
          <a:prstGeom prst="rect">
            <a:avLst/>
          </a:prstGeom>
        </p:spPr>
      </p:pic>
    </p:spTree>
    <p:extLst>
      <p:ext uri="{BB962C8B-B14F-4D97-AF65-F5344CB8AC3E}">
        <p14:creationId xmlns:p14="http://schemas.microsoft.com/office/powerpoint/2010/main" val="2297806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ISO 19152-3 Land Administration Domain Model (LADM)</a:t>
            </a:r>
          </a:p>
        </p:txBody>
      </p:sp>
      <p:sp>
        <p:nvSpPr>
          <p:cNvPr id="4" name="Content Placeholder 3"/>
          <p:cNvSpPr>
            <a:spLocks noGrp="1"/>
          </p:cNvSpPr>
          <p:nvPr>
            <p:ph idx="1"/>
          </p:nvPr>
        </p:nvSpPr>
        <p:spPr/>
        <p:txBody>
          <a:bodyPr>
            <a:normAutofit/>
          </a:bodyPr>
          <a:lstStyle/>
          <a:p>
            <a:pPr marL="0" indent="0">
              <a:buNone/>
            </a:pPr>
            <a:r>
              <a:rPr lang="en-AU" b="1" dirty="0" smtClean="0"/>
              <a:t>Split into thematic parts</a:t>
            </a:r>
          </a:p>
          <a:p>
            <a:r>
              <a:rPr lang="en-AU" b="1" dirty="0" smtClean="0"/>
              <a:t>Part </a:t>
            </a:r>
            <a:r>
              <a:rPr lang="en-AU" b="1" dirty="0"/>
              <a:t>1: Fundamentals</a:t>
            </a:r>
          </a:p>
          <a:p>
            <a:r>
              <a:rPr lang="en-AU" b="1" dirty="0"/>
              <a:t>Part 2: Land registration</a:t>
            </a:r>
          </a:p>
          <a:p>
            <a:r>
              <a:rPr lang="en-AU" b="1" dirty="0">
                <a:solidFill>
                  <a:srgbClr val="FF0000"/>
                </a:solidFill>
              </a:rPr>
              <a:t>Part 3: Marine georegulation</a:t>
            </a:r>
          </a:p>
          <a:p>
            <a:r>
              <a:rPr lang="en-AU" b="1" dirty="0"/>
              <a:t>Part 4: Valuation information</a:t>
            </a:r>
          </a:p>
          <a:p>
            <a:r>
              <a:rPr lang="en-AU" b="1" dirty="0"/>
              <a:t>Part 5: Spatial plan information</a:t>
            </a:r>
          </a:p>
          <a:p>
            <a:r>
              <a:rPr lang="en-AU" b="1" dirty="0"/>
              <a:t>Part 6: Implementation </a:t>
            </a:r>
            <a:r>
              <a:rPr lang="en-AU" b="1" dirty="0" smtClean="0"/>
              <a:t>aspects</a:t>
            </a:r>
          </a:p>
          <a:p>
            <a:pPr marL="0" indent="0">
              <a:buNone/>
            </a:pPr>
            <a:endParaRPr lang="en-AU" b="1" dirty="0"/>
          </a:p>
          <a:p>
            <a:pPr marL="0" indent="0">
              <a:buNone/>
            </a:pPr>
            <a:endParaRPr lang="en-AU" b="1" dirty="0" smtClean="0"/>
          </a:p>
          <a:p>
            <a:pPr marL="0" indent="0">
              <a:buNone/>
            </a:pPr>
            <a:endParaRPr lang="en-AU" b="1" dirty="0"/>
          </a:p>
        </p:txBody>
      </p:sp>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31782" y="864000"/>
            <a:ext cx="6698772" cy="3761773"/>
          </a:xfrm>
          <a:prstGeom prst="rect">
            <a:avLst/>
          </a:prstGeom>
        </p:spPr>
      </p:pic>
    </p:spTree>
    <p:extLst>
      <p:ext uri="{BB962C8B-B14F-4D97-AF65-F5344CB8AC3E}">
        <p14:creationId xmlns:p14="http://schemas.microsoft.com/office/powerpoint/2010/main" val="2826158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Coastline – resurvey over past 12 years via ICSM – </a:t>
            </a:r>
            <a:r>
              <a:rPr lang="en-AU" dirty="0" smtClean="0"/>
              <a:t>will go into new standard</a:t>
            </a:r>
            <a:endParaRPr lang="en-AU" dirty="0"/>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3"/>
          <a:stretch>
            <a:fillRect/>
          </a:stretch>
        </p:blipFill>
        <p:spPr>
          <a:xfrm>
            <a:off x="1947543" y="864000"/>
            <a:ext cx="8322615" cy="5519208"/>
          </a:xfrm>
          <a:prstGeom prst="rect">
            <a:avLst/>
          </a:prstGeom>
        </p:spPr>
      </p:pic>
    </p:spTree>
    <p:extLst>
      <p:ext uri="{BB962C8B-B14F-4D97-AF65-F5344CB8AC3E}">
        <p14:creationId xmlns:p14="http://schemas.microsoft.com/office/powerpoint/2010/main" val="753978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TLE &amp; END slides">
  <a:themeElements>
    <a:clrScheme name="GA Brand 2022">
      <a:dk1>
        <a:srgbClr val="636F74"/>
      </a:dk1>
      <a:lt1>
        <a:srgbClr val="FFFFFF"/>
      </a:lt1>
      <a:dk2>
        <a:srgbClr val="636F74"/>
      </a:dk2>
      <a:lt2>
        <a:srgbClr val="E2ECEE"/>
      </a:lt2>
      <a:accent1>
        <a:srgbClr val="2E6F88"/>
      </a:accent1>
      <a:accent2>
        <a:srgbClr val="75A8B7"/>
      </a:accent2>
      <a:accent3>
        <a:srgbClr val="A2C5CF"/>
      </a:accent3>
      <a:accent4>
        <a:srgbClr val="2E6F88"/>
      </a:accent4>
      <a:accent5>
        <a:srgbClr val="75A8B7"/>
      </a:accent5>
      <a:accent6>
        <a:srgbClr val="A2C5CF"/>
      </a:accent6>
      <a:hlink>
        <a:srgbClr val="2E6F88"/>
      </a:hlink>
      <a:folHlink>
        <a:srgbClr val="6099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 Generic_FA" id="{AB8F162C-42F8-D74B-B602-710A75EC9815}" vid="{5EE51F5C-346A-0440-BC98-30C9CC7D1BC3}"/>
    </a:ext>
  </a:extLst>
</a:theme>
</file>

<file path=ppt/theme/theme2.xml><?xml version="1.0" encoding="utf-8"?>
<a:theme xmlns:a="http://schemas.openxmlformats.org/drawingml/2006/main" name="2_Internal Slides">
  <a:themeElements>
    <a:clrScheme name="GA Brand 2022">
      <a:dk1>
        <a:srgbClr val="636F74"/>
      </a:dk1>
      <a:lt1>
        <a:srgbClr val="FFFFFF"/>
      </a:lt1>
      <a:dk2>
        <a:srgbClr val="636F74"/>
      </a:dk2>
      <a:lt2>
        <a:srgbClr val="E2ECEE"/>
      </a:lt2>
      <a:accent1>
        <a:srgbClr val="2E6F88"/>
      </a:accent1>
      <a:accent2>
        <a:srgbClr val="75A8B7"/>
      </a:accent2>
      <a:accent3>
        <a:srgbClr val="A2C5CF"/>
      </a:accent3>
      <a:accent4>
        <a:srgbClr val="2E6F88"/>
      </a:accent4>
      <a:accent5>
        <a:srgbClr val="75A8B7"/>
      </a:accent5>
      <a:accent6>
        <a:srgbClr val="A2C5CF"/>
      </a:accent6>
      <a:hlink>
        <a:srgbClr val="2E6F88"/>
      </a:hlink>
      <a:folHlink>
        <a:srgbClr val="6099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 Generic_FA" id="{AB8F162C-42F8-D74B-B602-710A75EC9815}" vid="{D40769B3-6892-374C-B591-DC20777F60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ed xmlns="fd2e10ba-7de4-4314-9948-75907dd515cf">false</Publish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D80A01BD40074AB2F67DA527FA8A18" ma:contentTypeVersion="14" ma:contentTypeDescription="Create a new document." ma:contentTypeScope="" ma:versionID="dbedf78c69236991f9aba40bb5b43b11">
  <xsd:schema xmlns:xsd="http://www.w3.org/2001/XMLSchema" xmlns:xs="http://www.w3.org/2001/XMLSchema" xmlns:p="http://schemas.microsoft.com/office/2006/metadata/properties" xmlns:ns2="fd2e10ba-7de4-4314-9948-75907dd515cf" xmlns:ns3="99e5d531-482b-4260-b23b-52dba081ef3b" targetNamespace="http://schemas.microsoft.com/office/2006/metadata/properties" ma:root="true" ma:fieldsID="e08b9238b0845d61b0e26221f370b0cd" ns2:_="" ns3:_="">
    <xsd:import namespace="fd2e10ba-7de4-4314-9948-75907dd515cf"/>
    <xsd:import namespace="99e5d531-482b-4260-b23b-52dba081ef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Published"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2e10ba-7de4-4314-9948-75907dd51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Published" ma:index="19" nillable="true" ma:displayName="Published" ma:default="0" ma:format="Dropdown" ma:internalName="Published">
      <xsd:simpleType>
        <xsd:restriction base="dms:Boolea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e5d531-482b-4260-b23b-52dba081ef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404432-25FD-4F45-8629-6F5309BC2DF8}">
  <ds:schemaRefs>
    <ds:schemaRef ds:uri="http://schemas.microsoft.com/sharepoint/v3/contenttype/forms"/>
  </ds:schemaRefs>
</ds:datastoreItem>
</file>

<file path=customXml/itemProps2.xml><?xml version="1.0" encoding="utf-8"?>
<ds:datastoreItem xmlns:ds="http://schemas.openxmlformats.org/officeDocument/2006/customXml" ds:itemID="{F649EF5D-DAD5-4250-8FC6-678966B60D22}">
  <ds:schemaRefs>
    <ds:schemaRef ds:uri="http://purl.org/dc/elements/1.1/"/>
    <ds:schemaRef ds:uri="http://schemas.openxmlformats.org/package/2006/metadata/core-properties"/>
    <ds:schemaRef ds:uri="fd2e10ba-7de4-4314-9948-75907dd515cf"/>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99e5d531-482b-4260-b23b-52dba081ef3b"/>
    <ds:schemaRef ds:uri="http://www.w3.org/XML/1998/namespace"/>
  </ds:schemaRefs>
</ds:datastoreItem>
</file>

<file path=customXml/itemProps3.xml><?xml version="1.0" encoding="utf-8"?>
<ds:datastoreItem xmlns:ds="http://schemas.openxmlformats.org/officeDocument/2006/customXml" ds:itemID="{9CA1B911-0108-4081-809D-07C554A73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2e10ba-7de4-4314-9948-75907dd515cf"/>
    <ds:schemaRef ds:uri="99e5d531-482b-4260-b23b-52dba081ef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 Generic Template</Template>
  <TotalTime>1984</TotalTime>
  <Words>1705</Words>
  <Application>Microsoft Office PowerPoint</Application>
  <PresentationFormat>Widescreen</PresentationFormat>
  <Paragraphs>219</Paragraphs>
  <Slides>15</Slides>
  <Notes>13</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Arial Nova</vt:lpstr>
      <vt:lpstr>Arial Nova Light</vt:lpstr>
      <vt:lpstr>Calibri</vt:lpstr>
      <vt:lpstr>1_TITLE &amp; END slides</vt:lpstr>
      <vt:lpstr>2_Internal Slides</vt:lpstr>
      <vt:lpstr>Georegulation - standardising the digital representation of maritime boundary data</vt:lpstr>
      <vt:lpstr>Georegulation</vt:lpstr>
      <vt:lpstr>Extracts from 1985 AUS-PNG Treaty </vt:lpstr>
      <vt:lpstr>Pacific Statement 2021</vt:lpstr>
      <vt:lpstr>Digital Data Representation</vt:lpstr>
      <vt:lpstr>Why Digital Data?</vt:lpstr>
      <vt:lpstr>S-121 Maritime Limits and Boundaries</vt:lpstr>
      <vt:lpstr>ISO 19152-3 Land Administration Domain Model (LADM)</vt:lpstr>
      <vt:lpstr>Coastline – resurvey over past 12 years via ICSM – will go into new standard</vt:lpstr>
      <vt:lpstr>Low Tide Elevation vs Mean Water Line vs High Water Features</vt:lpstr>
      <vt:lpstr>Revised Maritime Boundaries</vt:lpstr>
      <vt:lpstr>Status as at March 2023</vt:lpstr>
      <vt:lpstr>GBRMPA pilot for S-122</vt:lpstr>
      <vt:lpstr>OGC Pilot Project: S-122 Marine Protected Areas </vt:lpstr>
      <vt:lpstr>PowerPoint Presentation</vt:lpstr>
    </vt:vector>
  </TitlesOfParts>
  <Company>Geoscience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Georegulation - standardising the digital representation of maritime boundary data</dc:title>
  <dc:creator>Jonah Sullivan</dc:creator>
  <cp:lastModifiedBy>Simon Costello</cp:lastModifiedBy>
  <cp:revision>56</cp:revision>
  <dcterms:created xsi:type="dcterms:W3CDTF">2022-05-19T02:35:48Z</dcterms:created>
  <dcterms:modified xsi:type="dcterms:W3CDTF">2023-03-23T02:40:01Z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0x01010083D80A01BD40074AB2F67DA527FA8A18</vt:lpwstr>
  </property>
</Properties>
</file>